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732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66" algn="l" defTabSz="685732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32" algn="l" defTabSz="685732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598" algn="l" defTabSz="685732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464" algn="l" defTabSz="685732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331" algn="l" defTabSz="685732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195" algn="l" defTabSz="685732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060" algn="l" defTabSz="685732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2926" algn="l" defTabSz="685732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E80"/>
    <a:srgbClr val="138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8"/>
    <p:restoredTop sz="94694"/>
  </p:normalViewPr>
  <p:slideViewPr>
    <p:cSldViewPr snapToGrid="0">
      <p:cViewPr varScale="1">
        <p:scale>
          <a:sx n="144" d="100"/>
          <a:sy n="144" d="100"/>
        </p:scale>
        <p:origin x="19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3A63-F937-1553-4E6A-353DA3E50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6D3B2-2026-1D7F-1AC5-521BD0362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66" indent="0" algn="ctr">
              <a:buNone/>
              <a:defRPr sz="1500"/>
            </a:lvl2pPr>
            <a:lvl3pPr marL="685732" indent="0" algn="ctr">
              <a:buNone/>
              <a:defRPr sz="1350"/>
            </a:lvl3pPr>
            <a:lvl4pPr marL="1028598" indent="0" algn="ctr">
              <a:buNone/>
              <a:defRPr sz="1200"/>
            </a:lvl4pPr>
            <a:lvl5pPr marL="1371464" indent="0" algn="ctr">
              <a:buNone/>
              <a:defRPr sz="1200"/>
            </a:lvl5pPr>
            <a:lvl6pPr marL="1714331" indent="0" algn="ctr">
              <a:buNone/>
              <a:defRPr sz="1200"/>
            </a:lvl6pPr>
            <a:lvl7pPr marL="2057195" indent="0" algn="ctr">
              <a:buNone/>
              <a:defRPr sz="1200"/>
            </a:lvl7pPr>
            <a:lvl8pPr marL="2400060" indent="0" algn="ctr">
              <a:buNone/>
              <a:defRPr sz="1200"/>
            </a:lvl8pPr>
            <a:lvl9pPr marL="2742926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B99F7-B31F-1F44-9378-6933A2DD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D464C-5848-51EC-F2D4-6B2C713C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E224E-960A-A472-896A-AF18154E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543C9-22DD-4D67-F02D-31CDEEF3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F840D-8AED-00BF-137D-FCC9105A7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58E7-7BEE-35B9-F7AD-D5B74D12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EAC95-C9F2-AE33-0702-4EB596FA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D21CE-D6A0-01B9-B11B-C8DC4CB5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1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815733-8347-3959-1848-8FABB2A64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43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D9BA7-9043-7C54-BCD9-9F98991AA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273843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F9BFB-C440-B717-AA14-6780D906C9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85D59-A2D5-BFA2-1017-784B46C1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1B9D9-98D0-CB39-1970-1502AAC4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6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FFB67-3710-851E-31D2-C57ED4A4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D4F66-6CA7-8AEB-A0D9-64914F786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E5B-0B78-3EC8-7C14-B828280B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97190-ADB1-84FA-A854-72F36D9B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C6F84-1F25-234E-16DB-75FA6029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5859D-455D-8C87-7937-400B3C3C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7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5C58A-64F4-D38E-6583-F4D8F3486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9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866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732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598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464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331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195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06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2926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D806D-F16A-B000-74A8-8C749A28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C5D23-4AF4-1394-74EF-3338B99D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F52A3-24ED-74F4-16DF-B8F5DB2E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4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96F85-8644-46CD-B297-CBBC3EA1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2B442-EEE4-C304-BE44-B55C65AD5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3AB5B-A06C-287C-A2F4-27D91B756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1758E-3CFD-F961-6236-F0880B92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121E9-2219-D01A-7D92-B1A3F04B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714BE1-F18B-5E72-576A-4CF9ED22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4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E6587-9895-0F91-3300-873E6A473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A8A17-190C-CFEE-BA08-118CEDA9E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66" indent="0">
              <a:buNone/>
              <a:defRPr sz="1500" b="1"/>
            </a:lvl2pPr>
            <a:lvl3pPr marL="685732" indent="0">
              <a:buNone/>
              <a:defRPr sz="1350" b="1"/>
            </a:lvl3pPr>
            <a:lvl4pPr marL="1028598" indent="0">
              <a:buNone/>
              <a:defRPr sz="1200" b="1"/>
            </a:lvl4pPr>
            <a:lvl5pPr marL="1371464" indent="0">
              <a:buNone/>
              <a:defRPr sz="1200" b="1"/>
            </a:lvl5pPr>
            <a:lvl6pPr marL="1714331" indent="0">
              <a:buNone/>
              <a:defRPr sz="1200" b="1"/>
            </a:lvl6pPr>
            <a:lvl7pPr marL="2057195" indent="0">
              <a:buNone/>
              <a:defRPr sz="1200" b="1"/>
            </a:lvl7pPr>
            <a:lvl8pPr marL="2400060" indent="0">
              <a:buNone/>
              <a:defRPr sz="1200" b="1"/>
            </a:lvl8pPr>
            <a:lvl9pPr marL="274292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231E0-2A90-A15A-B4EF-3FBCEC196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417025-2DE9-6D96-5388-8CFBCBDC9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66" indent="0">
              <a:buNone/>
              <a:defRPr sz="1500" b="1"/>
            </a:lvl2pPr>
            <a:lvl3pPr marL="685732" indent="0">
              <a:buNone/>
              <a:defRPr sz="1350" b="1"/>
            </a:lvl3pPr>
            <a:lvl4pPr marL="1028598" indent="0">
              <a:buNone/>
              <a:defRPr sz="1200" b="1"/>
            </a:lvl4pPr>
            <a:lvl5pPr marL="1371464" indent="0">
              <a:buNone/>
              <a:defRPr sz="1200" b="1"/>
            </a:lvl5pPr>
            <a:lvl6pPr marL="1714331" indent="0">
              <a:buNone/>
              <a:defRPr sz="1200" b="1"/>
            </a:lvl6pPr>
            <a:lvl7pPr marL="2057195" indent="0">
              <a:buNone/>
              <a:defRPr sz="1200" b="1"/>
            </a:lvl7pPr>
            <a:lvl8pPr marL="2400060" indent="0">
              <a:buNone/>
              <a:defRPr sz="1200" b="1"/>
            </a:lvl8pPr>
            <a:lvl9pPr marL="274292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53F27-6EB6-F647-5E52-EB46D0133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814A8A-5812-FC74-0EB2-D1E01DAB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657903-AAC9-B123-C6F7-36A8D02F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374376-E8C9-33E8-F1EC-8A3A480B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95CEF-A2BB-1641-BE7E-847ADDA6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F7F-526C-EB97-D00A-BC707C73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1BD2C0-CD43-91E1-FC46-F8B9263A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97B25-2F0D-A112-D003-94B49E40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D8AC6-4FF1-2774-B088-69F729E89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374350-3570-7AC1-DD9B-7D96485C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9671B-AA7F-98D9-C119-B43689E7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7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A85E-FD5E-46AF-ED79-9D67CE26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E84CA-38E6-07A7-E9CD-9964B155C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59AA2-2E66-833B-E6B8-E65A5F456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66" indent="0">
              <a:buNone/>
              <a:defRPr sz="1050"/>
            </a:lvl2pPr>
            <a:lvl3pPr marL="685732" indent="0">
              <a:buNone/>
              <a:defRPr sz="900"/>
            </a:lvl3pPr>
            <a:lvl4pPr marL="1028598" indent="0">
              <a:buNone/>
              <a:defRPr sz="750"/>
            </a:lvl4pPr>
            <a:lvl5pPr marL="1371464" indent="0">
              <a:buNone/>
              <a:defRPr sz="750"/>
            </a:lvl5pPr>
            <a:lvl6pPr marL="1714331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2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84880-19BB-1414-77E5-B1CB10AD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17E93-D349-097B-DACA-9552B63F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C53C9-27D0-8B9A-A25E-D01230B1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2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3A927-29A9-9B69-6FB4-A3C226AF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B3C82A-92BB-241C-0469-4221C0775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66" indent="0">
              <a:buNone/>
              <a:defRPr sz="2100"/>
            </a:lvl2pPr>
            <a:lvl3pPr marL="685732" indent="0">
              <a:buNone/>
              <a:defRPr sz="1800"/>
            </a:lvl3pPr>
            <a:lvl4pPr marL="1028598" indent="0">
              <a:buNone/>
              <a:defRPr sz="1500"/>
            </a:lvl4pPr>
            <a:lvl5pPr marL="1371464" indent="0">
              <a:buNone/>
              <a:defRPr sz="1500"/>
            </a:lvl5pPr>
            <a:lvl6pPr marL="1714331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26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A9A7D-E055-5D0A-4340-1FA635725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66" indent="0">
              <a:buNone/>
              <a:defRPr sz="1050"/>
            </a:lvl2pPr>
            <a:lvl3pPr marL="685732" indent="0">
              <a:buNone/>
              <a:defRPr sz="900"/>
            </a:lvl3pPr>
            <a:lvl4pPr marL="1028598" indent="0">
              <a:buNone/>
              <a:defRPr sz="750"/>
            </a:lvl4pPr>
            <a:lvl5pPr marL="1371464" indent="0">
              <a:buNone/>
              <a:defRPr sz="750"/>
            </a:lvl5pPr>
            <a:lvl6pPr marL="1714331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2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494C3-56A1-518D-268D-68E27A41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A05E5-17E1-0CEE-1CA0-77F2232AE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3A660-287F-6103-AE2F-1FB4DE77C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5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74E80"/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BD80EE4-3EA3-C3F9-F9B8-9CA3E898C13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" y="0"/>
            <a:ext cx="9143999" cy="61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1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32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4" indent="-171434" algn="l" defTabSz="68573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01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65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30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96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62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28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94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61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2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4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1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26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73064-5269-C108-AC60-D7C0445225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075ED8-AE3D-D6CA-2BBF-87766F1BB4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7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APM2024_Oral_Presentation_Template_1" id="{28A84E9A-5B60-FA45-A1F7-AE980C0AFAF6}" vid="{F6D13E1D-7888-B047-A445-F9D6EA37F53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Laurie Allen</dc:creator>
  <cp:lastModifiedBy>Michael Woodward</cp:lastModifiedBy>
  <cp:revision>2</cp:revision>
  <dcterms:created xsi:type="dcterms:W3CDTF">2024-06-26T16:29:01Z</dcterms:created>
  <dcterms:modified xsi:type="dcterms:W3CDTF">2024-06-27T13:39:55Z</dcterms:modified>
</cp:coreProperties>
</file>