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887C"/>
    <a:srgbClr val="84BDBB"/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61" d="100"/>
          <a:sy n="161" d="100"/>
        </p:scale>
        <p:origin x="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0887C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2EFAD90-1D55-274D-60DF-DCFF38D42B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0"/>
            <a:ext cx="9143999" cy="73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2" id="{03AFB711-B455-C043-BD6A-F170F805B7E7}" vid="{AC602551-21AB-F049-82FF-2ABB30F4F8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4</cp:revision>
  <dcterms:created xsi:type="dcterms:W3CDTF">2024-06-26T16:29:01Z</dcterms:created>
  <dcterms:modified xsi:type="dcterms:W3CDTF">2024-06-27T13:41:19Z</dcterms:modified>
</cp:coreProperties>
</file>