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C4BA"/>
    <a:srgbClr val="DCE6E8"/>
    <a:srgbClr val="C9EAE6"/>
    <a:srgbClr val="10887C"/>
    <a:srgbClr val="84BDBB"/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61" d="100"/>
          <a:sy n="161" d="100"/>
        </p:scale>
        <p:origin x="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rgbClr val="8EC4BA"/>
            </a:gs>
            <a:gs pos="89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CF7D4C2-CF4A-DBEF-F01E-E1C152F461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0"/>
            <a:ext cx="9143999" cy="76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3" id="{D32BEB20-621E-7245-914B-0D46D78F0B71}" vid="{1A80041F-BFB7-754C-87C2-0616019A5D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5</cp:revision>
  <dcterms:created xsi:type="dcterms:W3CDTF">2024-06-26T16:29:01Z</dcterms:created>
  <dcterms:modified xsi:type="dcterms:W3CDTF">2024-06-27T13:41:51Z</dcterms:modified>
</cp:coreProperties>
</file>