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581"/>
    <a:srgbClr val="10887C"/>
    <a:srgbClr val="DCE6E8"/>
    <a:srgbClr val="8EC4BA"/>
    <a:srgbClr val="C9EAE6"/>
    <a:srgbClr val="84BDBB"/>
    <a:srgbClr val="174E80"/>
    <a:srgbClr val="1382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/>
    <p:restoredTop sz="94694"/>
  </p:normalViewPr>
  <p:slideViewPr>
    <p:cSldViewPr snapToGrid="0">
      <p:cViewPr varScale="1">
        <p:scale>
          <a:sx n="161" d="100"/>
          <a:sy n="161" d="100"/>
        </p:scale>
        <p:origin x="92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63A63-F937-1553-4E6A-353DA3E501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F6D3B2-2026-1D7F-1AC5-521BD03628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B99F7-B31F-1F44-9378-6933A2DD3F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D464C-5848-51EC-F2D4-6B2C713C7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E224E-960A-A472-896A-AF18154ED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23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543C9-22DD-4D67-F02D-31CDEEF37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273844"/>
            <a:ext cx="894588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0F840D-8AED-00BF-137D-FCC9105A75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758E7-7BEE-35B9-F7AD-D5B74D12C8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EAC95-C9F2-AE33-0702-4EB596FAC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D21CE-D6A0-01B9-B11B-C8DC4CB5C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13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815733-8347-3959-1848-8FABB2A64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3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BD9BA7-9043-7C54-BCD9-9F98991AAD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3"/>
            <a:ext cx="58007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F9BFB-C440-B717-AA14-6780D906C9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85D59-A2D5-BFA2-1017-784B46C14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31B9D9-98D0-CB39-1970-1502AAC40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67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FFB67-3710-851E-31D2-C57ED4A46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273844"/>
            <a:ext cx="894588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D4F66-6CA7-8AEB-A0D9-64914F786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F3E5B-0B78-3EC8-7C14-B828280BC2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97190-ADB1-84FA-A854-72F36D9B5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0C6F84-1F25-234E-16DB-75FA6029B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68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5859D-455D-8C87-7937-400B3C3C7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35C58A-64F4-D38E-6583-F4D8F3486C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D806D-F16A-B000-74A8-8C749A281C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C5D23-4AF4-1394-74EF-3338B99DA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F52A3-24ED-74F4-16DF-B8F5DB2E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49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96F85-8644-46CD-B297-CBBC3EA1C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273844"/>
            <a:ext cx="894588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2B442-EEE4-C304-BE44-B55C65AD5A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53AB5B-A06C-287C-A2F4-27D91B7569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A1758E-3CFD-F961-6236-F0880B92C3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E121E9-2219-D01A-7D92-B1A3F04BF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714BE1-F18B-5E72-576A-4CF9ED221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4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E6587-9895-0F91-3300-873E6A473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5A8A17-190C-CFEE-BA08-118CEDA9EF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7231E0-2A90-A15A-B4EF-3FBCEC1968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417025-2DE9-6D96-5388-8CFBCBDC9A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F53F27-6EB6-F647-5E52-EB46D0133F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814A8A-5812-FC74-0EB2-D1E01DAB09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657903-AAC9-B123-C6F7-36A8D02F2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374376-E8C9-33E8-F1EC-8A3A480B0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2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95CEF-A2BB-1641-BE7E-847ADDA65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273844"/>
            <a:ext cx="894588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7EF7F-526C-EB97-D00A-BC707C7383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1BD2C0-CD43-91E1-FC46-F8B9263A5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197B25-2F0D-A112-D003-94B49E402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8D8AC6-4FF1-2774-B088-69F729E89A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374350-3570-7AC1-DD9B-7D96485CB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09671B-AA7F-98D9-C119-B43689E73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7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5A85E-FD5E-46AF-ED79-9D67CE264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E84CA-38E6-07A7-E9CD-9964B155C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A59AA2-2E66-833B-E6B8-E65A5F4564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84880-19BB-1414-77E5-B1CB10ADAB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A17E93-D349-097B-DACA-9552B63F0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CC53C9-27D0-8B9A-A25E-D01230B14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21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3A927-29A9-9B69-6FB4-A3C226AF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B3C82A-92BB-241C-0469-4221C0775F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2A9A7D-E055-5D0A-4340-1FA6357252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4494C3-56A1-518D-268D-68E27A41B1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8A05E5-17E1-0CEE-1CA0-77F2232AE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53A660-287F-6103-AE2F-1FB4DE77C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656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9000">
              <a:srgbClr val="1E4581"/>
            </a:gs>
            <a:gs pos="89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5B631EC3-3C3F-E82B-45D9-5F259F616B7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891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018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3970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APM2024_Oral_Presentation_Template_5" id="{A4447693-8663-634A-B45D-EFD0B74D2310}" vid="{CACA1BF3-1196-2249-8D30-68E9C806A7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Laurie Allen</dc:creator>
  <cp:lastModifiedBy>Michael Woodward</cp:lastModifiedBy>
  <cp:revision>7</cp:revision>
  <dcterms:created xsi:type="dcterms:W3CDTF">2024-06-26T16:29:01Z</dcterms:created>
  <dcterms:modified xsi:type="dcterms:W3CDTF">2024-06-27T13:42:55Z</dcterms:modified>
</cp:coreProperties>
</file>