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6E0"/>
    <a:srgbClr val="1E4581"/>
    <a:srgbClr val="10887C"/>
    <a:srgbClr val="DCE6E8"/>
    <a:srgbClr val="8EC4BA"/>
    <a:srgbClr val="C9EAE6"/>
    <a:srgbClr val="84BDBB"/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61" d="100"/>
          <a:sy n="161" d="100"/>
        </p:scale>
        <p:origin x="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rgbClr val="C0E6E0"/>
            </a:gs>
            <a:gs pos="89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8E786DB0-BF86-7916-2F35-B46E7E54E24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6" id="{57C1F2BF-4284-A741-8DB9-105A170D2A58}" vid="{C3E3C319-7D16-EC44-A025-2E0AAAFB81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8</cp:revision>
  <dcterms:created xsi:type="dcterms:W3CDTF">2024-06-26T16:29:01Z</dcterms:created>
  <dcterms:modified xsi:type="dcterms:W3CDTF">2024-06-27T13:43:30Z</dcterms:modified>
</cp:coreProperties>
</file>