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97E"/>
    <a:srgbClr val="00458C"/>
    <a:srgbClr val="0C77BC"/>
    <a:srgbClr val="B5060F"/>
    <a:srgbClr val="BABAB8"/>
    <a:srgbClr val="BBB9BA"/>
    <a:srgbClr val="E4933E"/>
    <a:srgbClr val="0FA99D"/>
    <a:srgbClr val="003153"/>
    <a:srgbClr val="81A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5"/>
    <p:restoredTop sz="94756"/>
  </p:normalViewPr>
  <p:slideViewPr>
    <p:cSldViewPr snapToGrid="0">
      <p:cViewPr varScale="1">
        <p:scale>
          <a:sx n="32" d="100"/>
          <a:sy n="32" d="100"/>
        </p:scale>
        <p:origin x="904" y="192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1C87A7-8749-F7E7-D4FA-AEF141460EA9}"/>
              </a:ext>
            </a:extLst>
          </p:cNvPr>
          <p:cNvSpPr/>
          <p:nvPr userDrawn="1"/>
        </p:nvSpPr>
        <p:spPr>
          <a:xfrm>
            <a:off x="35992" y="4872822"/>
            <a:ext cx="43183696" cy="132315"/>
          </a:xfrm>
          <a:prstGeom prst="rect">
            <a:avLst/>
          </a:prstGeom>
          <a:solidFill>
            <a:srgbClr val="25397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FBFB6-B7D9-2346-7200-83BEEF9B83A3}"/>
              </a:ext>
            </a:extLst>
          </p:cNvPr>
          <p:cNvSpPr/>
          <p:nvPr userDrawn="1"/>
        </p:nvSpPr>
        <p:spPr>
          <a:xfrm>
            <a:off x="17996" y="24178660"/>
            <a:ext cx="43183696" cy="132315"/>
          </a:xfrm>
          <a:prstGeom prst="rect">
            <a:avLst/>
          </a:prstGeom>
          <a:solidFill>
            <a:srgbClr val="25397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logo for a conference&#10;&#10;Description automatically generated">
            <a:extLst>
              <a:ext uri="{FF2B5EF4-FFF2-40B4-BE49-F238E27FC236}">
                <a16:creationId xmlns:a16="http://schemas.microsoft.com/office/drawing/2014/main" id="{E8962DC6-60AD-6D8E-DE35-6B62CA3AA0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459" y="220495"/>
            <a:ext cx="5191835" cy="421076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8">
            <a:extLst>
              <a:ext uri="{FF2B5EF4-FFF2-40B4-BE49-F238E27FC236}">
                <a16:creationId xmlns:a16="http://schemas.microsoft.com/office/drawing/2014/main" id="{3BA99BB9-D88E-424B-A7BE-8777A9FE8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0630" y="610555"/>
            <a:ext cx="4294130" cy="3387526"/>
          </a:xfrm>
          <a:prstGeom prst="rect">
            <a:avLst/>
          </a:prstGeom>
          <a:noFill/>
          <a:ln w="127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n-US" sz="4000" b="1" cap="all" dirty="0">
                <a:solidFill>
                  <a:srgbClr val="004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29677521" y="19520338"/>
            <a:ext cx="13051612" cy="4056981"/>
          </a:xfrm>
          <a:prstGeom prst="rect">
            <a:avLst/>
          </a:prstGeom>
          <a:solidFill>
            <a:srgbClr val="FFFFFF"/>
          </a:solidFill>
          <a:ln>
            <a:solidFill>
              <a:srgbClr val="0C7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636333" y="10620128"/>
            <a:ext cx="13051612" cy="4302494"/>
          </a:xfrm>
          <a:prstGeom prst="rect">
            <a:avLst/>
          </a:prstGeom>
          <a:solidFill>
            <a:srgbClr val="FFFFFF"/>
          </a:solidFill>
          <a:ln>
            <a:solidFill>
              <a:srgbClr val="0C7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b="1" dirty="0">
                <a:ln w="0"/>
                <a:solidFill>
                  <a:schemeClr val="tx1"/>
                </a:solidFill>
              </a:rPr>
              <a:t>Video 1</a:t>
            </a:r>
            <a:endParaRPr lang="en-CA" altLang="en-US" sz="2400" dirty="0">
              <a:ln w="0"/>
              <a:solidFill>
                <a:schemeClr val="tx1"/>
              </a:solidFill>
            </a:endParaRP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636333" y="15185646"/>
            <a:ext cx="13051612" cy="3162078"/>
          </a:xfrm>
          <a:prstGeom prst="rect">
            <a:avLst/>
          </a:prstGeom>
          <a:solidFill>
            <a:srgbClr val="FFFFFF"/>
          </a:solidFill>
          <a:ln>
            <a:solidFill>
              <a:srgbClr val="0C7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400" dirty="0">
                <a:ln w="0"/>
                <a:solidFill>
                  <a:schemeClr val="tx1"/>
                </a:solidFill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636332" y="5483029"/>
            <a:ext cx="13061139" cy="645625"/>
          </a:xfrm>
          <a:prstGeom prst="rect">
            <a:avLst/>
          </a:prstGeom>
          <a:solidFill>
            <a:srgbClr val="25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RESULTS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29636332" y="18610748"/>
            <a:ext cx="13092800" cy="686821"/>
          </a:xfrm>
          <a:prstGeom prst="rect">
            <a:avLst/>
          </a:prstGeom>
          <a:solidFill>
            <a:srgbClr val="25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</a:rPr>
              <a:t>SUMMARY / CONCLUSION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439806" y="18692085"/>
            <a:ext cx="13143548" cy="4885234"/>
          </a:xfrm>
          <a:prstGeom prst="rect">
            <a:avLst/>
          </a:prstGeom>
          <a:solidFill>
            <a:srgbClr val="FFFFFF"/>
          </a:solidFill>
          <a:ln>
            <a:solidFill>
              <a:srgbClr val="0C7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439807" y="5501308"/>
            <a:ext cx="13143548" cy="612935"/>
          </a:xfrm>
          <a:prstGeom prst="rect">
            <a:avLst/>
          </a:prstGeom>
          <a:solidFill>
            <a:srgbClr val="25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PURPOSE / OBJECTIVES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439807" y="6340171"/>
            <a:ext cx="13143547" cy="3841787"/>
          </a:xfrm>
          <a:prstGeom prst="rect">
            <a:avLst/>
          </a:prstGeom>
          <a:solidFill>
            <a:srgbClr val="FFFFFF"/>
          </a:solidFill>
          <a:ln>
            <a:solidFill>
              <a:srgbClr val="0C7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439807" y="11261813"/>
            <a:ext cx="13143548" cy="6127873"/>
          </a:xfrm>
          <a:prstGeom prst="rect">
            <a:avLst/>
          </a:prstGeom>
          <a:solidFill>
            <a:srgbClr val="FFFFFF"/>
          </a:solidFill>
          <a:ln>
            <a:solidFill>
              <a:srgbClr val="0C7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439806" y="10427314"/>
            <a:ext cx="13169514" cy="608571"/>
          </a:xfrm>
          <a:prstGeom prst="rect">
            <a:avLst/>
          </a:prstGeom>
          <a:solidFill>
            <a:srgbClr val="25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MATERIAL &amp; METHODS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636333" y="6391678"/>
            <a:ext cx="13049090" cy="3965426"/>
          </a:xfrm>
          <a:prstGeom prst="rect">
            <a:avLst/>
          </a:prstGeom>
          <a:solidFill>
            <a:srgbClr val="FFFFFF"/>
          </a:solidFill>
          <a:ln>
            <a:solidFill>
              <a:srgbClr val="0C7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3905061" y="5501308"/>
            <a:ext cx="15409566" cy="18076011"/>
          </a:xfrm>
          <a:prstGeom prst="rect">
            <a:avLst/>
          </a:prstGeom>
          <a:solidFill>
            <a:srgbClr val="25397E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5400" dirty="0"/>
              <a:t>Use this space to enter key message/main findings. (A short summary to allow viewers to learn about your research)</a:t>
            </a:r>
            <a:endParaRPr lang="en-CA" sz="5400" b="1" dirty="0">
              <a:solidFill>
                <a:schemeClr val="bg1"/>
              </a:solidFill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439806" y="17647145"/>
            <a:ext cx="13169515" cy="787481"/>
          </a:xfrm>
          <a:prstGeom prst="rect">
            <a:avLst/>
          </a:prstGeom>
          <a:solidFill>
            <a:srgbClr val="25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RESULTS</a:t>
            </a:r>
            <a:endParaRPr lang="en-CA" sz="3400" b="1" dirty="0">
              <a:solidFill>
                <a:schemeClr val="bg1"/>
              </a:solidFill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54742"/>
              </p:ext>
            </p:extLst>
          </p:nvPr>
        </p:nvGraphicFramePr>
        <p:xfrm>
          <a:off x="33554871" y="15388498"/>
          <a:ext cx="5357013" cy="2777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4505981" y="16432988"/>
            <a:ext cx="3454792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458C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105155"/>
              </p:ext>
            </p:extLst>
          </p:nvPr>
        </p:nvGraphicFramePr>
        <p:xfrm>
          <a:off x="33554868" y="6759666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4272884" y="8110186"/>
            <a:ext cx="3454792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458C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167112" y="10906021"/>
            <a:ext cx="5971626" cy="3712121"/>
            <a:chOff x="8483600" y="14660562"/>
            <a:chExt cx="5392739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00458C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B5060F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5327223" y="12803563"/>
            <a:ext cx="3454792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458C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EXAMPLE</a:t>
            </a: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6EC49167-E873-4055-AAC4-0B331DF4A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5511" y="287177"/>
            <a:ext cx="29715360" cy="173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800" b="1" dirty="0">
                <a:solidFill>
                  <a:srgbClr val="253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Here</a:t>
            </a:r>
            <a:endParaRPr lang="en-AU" sz="10800" dirty="0">
              <a:solidFill>
                <a:srgbClr val="2539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7B810CBB-65D3-4D5F-A595-2BEC0F1E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5511" y="2021397"/>
            <a:ext cx="30317179" cy="257623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56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51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51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5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184</Words>
  <Application>Microsoft Macintosh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Laurie Allen</cp:lastModifiedBy>
  <cp:revision>26</cp:revision>
  <dcterms:modified xsi:type="dcterms:W3CDTF">2024-04-16T01:57:35Z</dcterms:modified>
</cp:coreProperties>
</file>