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Lst>
  <p:sldSz cx="40233600" cy="40233600"/>
  <p:notesSz cx="700405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p15:clr>
            <a:srgbClr val="A4A3A4"/>
          </p15:clr>
        </p15:guide>
        <p15:guide id="2" pos="126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Stiles" initials="CS" lastIdx="1" clrIdx="0">
    <p:extLst>
      <p:ext uri="{19B8F6BF-5375-455C-9EA6-DF929625EA0E}">
        <p15:presenceInfo xmlns:p15="http://schemas.microsoft.com/office/powerpoint/2012/main" userId="b35202bb27e0ea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6EA4"/>
    <a:srgbClr val="EAEAEA"/>
    <a:srgbClr val="FFFFFF"/>
    <a:srgbClr val="006699"/>
    <a:srgbClr val="CCECFF"/>
    <a:srgbClr val="F8F8F8"/>
    <a:srgbClr val="FFFF66"/>
    <a:srgbClr val="003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15" autoAdjust="0"/>
    <p:restoredTop sz="94676" autoAdjust="0"/>
  </p:normalViewPr>
  <p:slideViewPr>
    <p:cSldViewPr>
      <p:cViewPr varScale="1">
        <p:scale>
          <a:sx n="31" d="100"/>
          <a:sy n="31" d="100"/>
        </p:scale>
        <p:origin x="4384" y="328"/>
      </p:cViewPr>
      <p:guideLst>
        <p:guide orient="horz" pos="12672"/>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D9-45AE-A275-769EB967DA3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D9-45AE-A275-769EB967DA3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D9-45AE-A275-769EB967DA35}"/>
            </c:ext>
          </c:extLst>
        </c:ser>
        <c:dLbls>
          <c:showLegendKey val="0"/>
          <c:showVal val="0"/>
          <c:showCatName val="0"/>
          <c:showSerName val="0"/>
          <c:showPercent val="0"/>
          <c:showBubbleSize val="0"/>
        </c:dLbls>
        <c:gapWidth val="219"/>
        <c:overlap val="-27"/>
        <c:axId val="521879616"/>
        <c:axId val="521879944"/>
      </c:barChart>
      <c:catAx>
        <c:axId val="52187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521879944"/>
        <c:crosses val="autoZero"/>
        <c:auto val="1"/>
        <c:lblAlgn val="ctr"/>
        <c:lblOffset val="100"/>
        <c:noMultiLvlLbl val="0"/>
      </c:catAx>
      <c:valAx>
        <c:axId val="521879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52187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3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AE41-977B-4766-9D8E-062B15225330}"/>
              </a:ext>
            </a:extLst>
          </p:cNvPr>
          <p:cNvSpPr>
            <a:spLocks noGrp="1"/>
          </p:cNvSpPr>
          <p:nvPr>
            <p:ph type="ctrTitle"/>
          </p:nvPr>
        </p:nvSpPr>
        <p:spPr>
          <a:xfrm>
            <a:off x="5029200" y="6584530"/>
            <a:ext cx="30175200" cy="14007253"/>
          </a:xfrm>
        </p:spPr>
        <p:txBody>
          <a:bodyPr anchor="b"/>
          <a:lstStyle>
            <a:lvl1pPr algn="ctr">
              <a:defRPr sz="19800"/>
            </a:lvl1pPr>
          </a:lstStyle>
          <a:p>
            <a:r>
              <a:rPr lang="en-US"/>
              <a:t>Click to edit Master title style</a:t>
            </a:r>
          </a:p>
        </p:txBody>
      </p:sp>
      <p:sp>
        <p:nvSpPr>
          <p:cNvPr id="3" name="Subtitle 2">
            <a:extLst>
              <a:ext uri="{FF2B5EF4-FFF2-40B4-BE49-F238E27FC236}">
                <a16:creationId xmlns:a16="http://schemas.microsoft.com/office/drawing/2014/main" id="{672D275C-6EF9-4B15-B6CA-159E1CF0FF89}"/>
              </a:ext>
            </a:extLst>
          </p:cNvPr>
          <p:cNvSpPr>
            <a:spLocks noGrp="1"/>
          </p:cNvSpPr>
          <p:nvPr>
            <p:ph type="subTitle" idx="1"/>
          </p:nvPr>
        </p:nvSpPr>
        <p:spPr>
          <a:xfrm>
            <a:off x="5029200" y="21131956"/>
            <a:ext cx="30175200" cy="9713804"/>
          </a:xfrm>
        </p:spPr>
        <p:txBody>
          <a:bodyPr/>
          <a:lstStyle>
            <a:lvl1pPr marL="0" indent="0" algn="ctr">
              <a:buNone/>
              <a:defRPr sz="7920"/>
            </a:lvl1pPr>
            <a:lvl2pPr marL="1508760" indent="0" algn="ctr">
              <a:buNone/>
              <a:defRPr sz="6600"/>
            </a:lvl2pPr>
            <a:lvl3pPr marL="3017520" indent="0" algn="ctr">
              <a:buNone/>
              <a:defRPr sz="5940"/>
            </a:lvl3pPr>
            <a:lvl4pPr marL="4526280" indent="0" algn="ctr">
              <a:buNone/>
              <a:defRPr sz="5280"/>
            </a:lvl4pPr>
            <a:lvl5pPr marL="6035040" indent="0" algn="ctr">
              <a:buNone/>
              <a:defRPr sz="5280"/>
            </a:lvl5pPr>
            <a:lvl6pPr marL="7543800" indent="0" algn="ctr">
              <a:buNone/>
              <a:defRPr sz="5280"/>
            </a:lvl6pPr>
            <a:lvl7pPr marL="9052560" indent="0" algn="ctr">
              <a:buNone/>
              <a:defRPr sz="5280"/>
            </a:lvl7pPr>
            <a:lvl8pPr marL="10561320" indent="0" algn="ctr">
              <a:buNone/>
              <a:defRPr sz="5280"/>
            </a:lvl8pPr>
            <a:lvl9pPr marL="12070080" indent="0" algn="ctr">
              <a:buNone/>
              <a:defRPr sz="5280"/>
            </a:lvl9pPr>
          </a:lstStyle>
          <a:p>
            <a:r>
              <a:rPr lang="en-US"/>
              <a:t>Click to edit Master subtitle style</a:t>
            </a:r>
          </a:p>
        </p:txBody>
      </p:sp>
      <p:sp>
        <p:nvSpPr>
          <p:cNvPr id="4" name="Date Placeholder 3">
            <a:extLst>
              <a:ext uri="{FF2B5EF4-FFF2-40B4-BE49-F238E27FC236}">
                <a16:creationId xmlns:a16="http://schemas.microsoft.com/office/drawing/2014/main" id="{4703AB26-CF12-4972-82BC-B29BB41D7672}"/>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5" name="Footer Placeholder 4">
            <a:extLst>
              <a:ext uri="{FF2B5EF4-FFF2-40B4-BE49-F238E27FC236}">
                <a16:creationId xmlns:a16="http://schemas.microsoft.com/office/drawing/2014/main" id="{B0923CD8-BE7E-4750-9069-0EF3E7002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A0FFC-A8BE-4334-8CED-813021EFD436}"/>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162860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94FF-E5AB-4AE9-BA61-439C254B0B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1618A-4960-4E23-9F9B-EF190CC14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9C04E-2555-45C2-A33A-57C561334207}"/>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5" name="Footer Placeholder 4">
            <a:extLst>
              <a:ext uri="{FF2B5EF4-FFF2-40B4-BE49-F238E27FC236}">
                <a16:creationId xmlns:a16="http://schemas.microsoft.com/office/drawing/2014/main" id="{3072E42E-58CB-4338-A5B1-C36C35C0D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9B140-639A-4784-A136-F6170F6C5F54}"/>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196449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9D96F-3994-47E0-B6AB-AC68B045CA64}"/>
              </a:ext>
            </a:extLst>
          </p:cNvPr>
          <p:cNvSpPr>
            <a:spLocks noGrp="1"/>
          </p:cNvSpPr>
          <p:nvPr>
            <p:ph type="title" orient="vert"/>
          </p:nvPr>
        </p:nvSpPr>
        <p:spPr>
          <a:xfrm>
            <a:off x="28792170" y="2142067"/>
            <a:ext cx="8675370" cy="3409611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B07CB7-7F9A-48B5-83F3-67E6F22DBCBF}"/>
              </a:ext>
            </a:extLst>
          </p:cNvPr>
          <p:cNvSpPr>
            <a:spLocks noGrp="1"/>
          </p:cNvSpPr>
          <p:nvPr>
            <p:ph type="body" orient="vert" idx="1"/>
          </p:nvPr>
        </p:nvSpPr>
        <p:spPr>
          <a:xfrm>
            <a:off x="2766060" y="2142067"/>
            <a:ext cx="25523190"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EBD46-16B0-48EF-AF8D-3EB63CB4DF61}"/>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5" name="Footer Placeholder 4">
            <a:extLst>
              <a:ext uri="{FF2B5EF4-FFF2-40B4-BE49-F238E27FC236}">
                <a16:creationId xmlns:a16="http://schemas.microsoft.com/office/drawing/2014/main" id="{F1B19442-261F-467A-86EE-A302822E7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1E7CB-4E08-43EA-8739-ED1248C953BD}"/>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321420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Instructions"/>
          <p:cNvSpPr/>
          <p:nvPr userDrawn="1"/>
        </p:nvSpPr>
        <p:spPr>
          <a:xfrm>
            <a:off x="-12573000" y="0"/>
            <a:ext cx="11734800" cy="402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9535" tIns="209535" rIns="209535" bIns="20953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00"/>
              </a:spcAft>
            </a:pPr>
            <a:r>
              <a:rPr lang="en-US" sz="6000" dirty="0">
                <a:solidFill>
                  <a:srgbClr val="7F7F7F"/>
                </a:solidFill>
                <a:latin typeface="Calibri" pitchFamily="34" charset="0"/>
                <a:cs typeface="Calibri" panose="020F0502020204030204" pitchFamily="34" charset="0"/>
              </a:rPr>
              <a:t>This poster template is 44” high by 44” wide. It can be used to print any poster with a 1:1 aspect ratio.</a:t>
            </a:r>
          </a:p>
          <a:p>
            <a:pPr lvl="0">
              <a:spcBef>
                <a:spcPts val="0"/>
              </a:spcBef>
              <a:spcAft>
                <a:spcPts val="2200"/>
              </a:spcAft>
            </a:pPr>
            <a:r>
              <a:rPr lang="en-US" sz="8800" dirty="0">
                <a:solidFill>
                  <a:srgbClr val="7F7F7F"/>
                </a:solidFill>
                <a:latin typeface="Calibri" pitchFamily="34" charset="0"/>
                <a:cs typeface="Calibri" panose="020F0502020204030204" pitchFamily="34" charset="0"/>
              </a:rPr>
              <a:t>Placeholders</a:t>
            </a:r>
            <a:r>
              <a:rPr sz="8800" dirty="0">
                <a:solidFill>
                  <a:srgbClr val="7F7F7F"/>
                </a:solidFill>
                <a:latin typeface="Calibri" pitchFamily="34" charset="0"/>
                <a:cs typeface="Calibri" panose="020F0502020204030204" pitchFamily="34" charset="0"/>
              </a:rPr>
              <a:t>:</a:t>
            </a:r>
          </a:p>
          <a:p>
            <a:pPr lvl="0">
              <a:spcBef>
                <a:spcPts val="0"/>
              </a:spcBef>
              <a:spcAft>
                <a:spcPts val="2200"/>
              </a:spcAft>
            </a:pPr>
            <a:r>
              <a:rPr sz="6000" dirty="0">
                <a:solidFill>
                  <a:srgbClr val="7F7F7F"/>
                </a:solidFill>
                <a:latin typeface="Calibri" pitchFamily="34" charset="0"/>
                <a:cs typeface="Calibri" panose="020F0502020204030204" pitchFamily="34" charset="0"/>
              </a:rPr>
              <a:t>The </a:t>
            </a:r>
            <a:r>
              <a:rPr lang="en-US" sz="6000" dirty="0">
                <a:solidFill>
                  <a:srgbClr val="7F7F7F"/>
                </a:solidFill>
                <a:latin typeface="Calibri" pitchFamily="34" charset="0"/>
                <a:cs typeface="Calibri" panose="020F0502020204030204" pitchFamily="34" charset="0"/>
              </a:rPr>
              <a:t>various elements included</a:t>
            </a:r>
            <a:r>
              <a:rPr sz="6000" dirty="0">
                <a:solidFill>
                  <a:srgbClr val="7F7F7F"/>
                </a:solidFill>
                <a:latin typeface="Calibri" pitchFamily="34" charset="0"/>
                <a:cs typeface="Calibri" panose="020F0502020204030204" pitchFamily="34" charset="0"/>
              </a:rPr>
              <a:t> in this </a:t>
            </a:r>
            <a:r>
              <a:rPr lang="en-US" sz="6000" dirty="0">
                <a:solidFill>
                  <a:srgbClr val="7F7F7F"/>
                </a:solidFill>
                <a:latin typeface="Calibri" pitchFamily="34" charset="0"/>
                <a:cs typeface="Calibri" panose="020F0502020204030204" pitchFamily="34" charset="0"/>
              </a:rPr>
              <a:t>poster are ones</a:t>
            </a:r>
            <a:r>
              <a:rPr lang="en-US" sz="6000" baseline="0" dirty="0">
                <a:solidFill>
                  <a:srgbClr val="7F7F7F"/>
                </a:solidFill>
                <a:latin typeface="Calibri" pitchFamily="34" charset="0"/>
                <a:cs typeface="Calibri" panose="020F0502020204030204" pitchFamily="34" charset="0"/>
              </a:rPr>
              <a:t> we often see in medical, research, and scientific posters.</a:t>
            </a:r>
            <a:r>
              <a:rPr sz="6000" dirty="0">
                <a:solidFill>
                  <a:srgbClr val="7F7F7F"/>
                </a:solidFill>
                <a:latin typeface="Calibri" pitchFamily="34" charset="0"/>
                <a:cs typeface="Calibri" panose="020F0502020204030204" pitchFamily="34" charset="0"/>
              </a:rPr>
              <a:t> </a:t>
            </a:r>
            <a:r>
              <a:rPr lang="en-US" sz="6000" dirty="0">
                <a:solidFill>
                  <a:srgbClr val="7F7F7F"/>
                </a:solidFill>
                <a:latin typeface="Calibri" pitchFamily="34" charset="0"/>
                <a:cs typeface="Calibri" panose="020F0502020204030204" pitchFamily="34" charset="0"/>
              </a:rPr>
              <a:t>Feel</a:t>
            </a:r>
            <a:r>
              <a:rPr lang="en-US" sz="60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00"/>
              </a:spcAft>
            </a:pPr>
            <a:r>
              <a:rPr lang="en-US" sz="8800" dirty="0">
                <a:solidFill>
                  <a:srgbClr val="7F7F7F"/>
                </a:solidFill>
                <a:latin typeface="Calibri" pitchFamily="34" charset="0"/>
                <a:cs typeface="Calibri" panose="020F0502020204030204" pitchFamily="34" charset="0"/>
              </a:rPr>
              <a:t>Image</a:t>
            </a:r>
            <a:r>
              <a:rPr lang="en-US" sz="8800" baseline="0" dirty="0">
                <a:solidFill>
                  <a:srgbClr val="7F7F7F"/>
                </a:solidFill>
                <a:latin typeface="Calibri" pitchFamily="34" charset="0"/>
                <a:cs typeface="Calibri" panose="020F0502020204030204" pitchFamily="34" charset="0"/>
              </a:rPr>
              <a:t> Quality</a:t>
            </a:r>
            <a:r>
              <a:rPr lang="en-US" sz="8800" dirty="0">
                <a:solidFill>
                  <a:srgbClr val="7F7F7F"/>
                </a:solidFill>
                <a:latin typeface="Calibri" pitchFamily="34" charset="0"/>
                <a:cs typeface="Calibri" panose="020F0502020204030204" pitchFamily="34" charset="0"/>
              </a:rPr>
              <a:t>:</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a:solidFill>
                  <a:srgbClr val="7F7F7F"/>
                </a:solidFill>
                <a:latin typeface="Calibri" pitchFamily="34" charset="0"/>
                <a:cs typeface="Calibri" panose="020F0502020204030204" pitchFamily="34" charset="0"/>
              </a:rPr>
              <a:t>Insert, Picture</a:t>
            </a:r>
            <a:r>
              <a:rPr lang="en-US" sz="60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a:solidFill>
                  <a:srgbClr val="7F7F7F"/>
                </a:solidFill>
                <a:latin typeface="Calibri" pitchFamily="34" charset="0"/>
                <a:cs typeface="Calibri" panose="020F0502020204030204" pitchFamily="34" charset="0"/>
              </a:rPr>
              <a:t>150-200 pixels per inch in their final printed size</a:t>
            </a:r>
            <a:r>
              <a:rPr lang="en-US" sz="6000" dirty="0">
                <a:solidFill>
                  <a:srgbClr val="7F7F7F"/>
                </a:solidFill>
                <a:latin typeface="Calibri" pitchFamily="34" charset="0"/>
                <a:cs typeface="Calibri" panose="020F0502020204030204" pitchFamily="34" charset="0"/>
              </a:rPr>
              <a:t>. For instance, a 1600 x 1200 pixel</a:t>
            </a:r>
            <a:r>
              <a:rPr lang="en-US" sz="6000" baseline="0" dirty="0">
                <a:solidFill>
                  <a:srgbClr val="7F7F7F"/>
                </a:solidFill>
                <a:latin typeface="Calibri" pitchFamily="34" charset="0"/>
                <a:cs typeface="Calibri" panose="020F0502020204030204" pitchFamily="34" charset="0"/>
              </a:rPr>
              <a:t> photo will usually look fine up to </a:t>
            </a:r>
            <a:r>
              <a:rPr lang="en-US" sz="6000" dirty="0">
                <a:solidFill>
                  <a:srgbClr val="7F7F7F"/>
                </a:solidFill>
                <a:latin typeface="Calibri" pitchFamily="34" charset="0"/>
                <a:cs typeface="Calibri" panose="020F0502020204030204" pitchFamily="34" charset="0"/>
              </a:rPr>
              <a:t>8“-10” wide on your printed poster.</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00"/>
              </a:spcAft>
            </a:pPr>
            <a:r>
              <a:rPr lang="en-US" sz="60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00"/>
              </a:spcAft>
            </a:pPr>
            <a:br>
              <a:rPr lang="en-US" sz="4400" dirty="0">
                <a:solidFill>
                  <a:srgbClr val="7F7F7F"/>
                </a:solidFill>
                <a:latin typeface="Calibri" pitchFamily="34" charset="0"/>
                <a:cs typeface="Calibri" panose="020F0502020204030204" pitchFamily="34" charset="0"/>
              </a:rPr>
            </a:br>
            <a:r>
              <a:rPr lang="en-US" sz="4400" dirty="0">
                <a:solidFill>
                  <a:srgbClr val="7F7F7F"/>
                </a:solidFill>
                <a:latin typeface="Calibri" pitchFamily="34" charset="0"/>
                <a:cs typeface="Calibri" panose="020F0502020204030204" pitchFamily="34" charset="0"/>
              </a:rPr>
              <a:t>[This sidebar area does not print.]</a:t>
            </a:r>
          </a:p>
        </p:txBody>
      </p:sp>
      <p:grpSp>
        <p:nvGrpSpPr>
          <p:cNvPr id="3" name="Group 2"/>
          <p:cNvGrpSpPr/>
          <p:nvPr userDrawn="1"/>
        </p:nvGrpSpPr>
        <p:grpSpPr>
          <a:xfrm>
            <a:off x="41071800" y="0"/>
            <a:ext cx="11734800" cy="40233600"/>
            <a:chOff x="33832800" y="0"/>
            <a:chExt cx="12801600" cy="43891200"/>
          </a:xfrm>
        </p:grpSpPr>
        <p:sp>
          <p:nvSpPr>
            <p:cNvPr id="4"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00"/>
                </a:spcAft>
              </a:pPr>
              <a:r>
                <a:rPr lang="en-US" sz="8800" dirty="0">
                  <a:solidFill>
                    <a:schemeClr val="bg1">
                      <a:lumMod val="50000"/>
                    </a:schemeClr>
                  </a:solidFill>
                  <a:latin typeface="Calibri" pitchFamily="34" charset="0"/>
                  <a:cs typeface="Calibri" panose="020F0502020204030204" pitchFamily="34" charset="0"/>
                </a:rPr>
                <a:t>Change</a:t>
              </a:r>
              <a:r>
                <a:rPr lang="en-US" sz="8800" baseline="0" dirty="0">
                  <a:solidFill>
                    <a:schemeClr val="bg1">
                      <a:lumMod val="50000"/>
                    </a:schemeClr>
                  </a:solidFill>
                  <a:latin typeface="Calibri" pitchFamily="34" charset="0"/>
                  <a:cs typeface="Calibri" panose="020F0502020204030204" pitchFamily="34" charset="0"/>
                </a:rPr>
                <a:t> Color Theme</a:t>
              </a:r>
              <a:r>
                <a:rPr lang="en-US" sz="8800" dirty="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a:solidFill>
                    <a:schemeClr val="bg1">
                      <a:lumMod val="50000"/>
                    </a:schemeClr>
                  </a:solidFill>
                  <a:latin typeface="Calibri" pitchFamily="34" charset="0"/>
                  <a:cs typeface="Calibri" panose="020F0502020204030204" pitchFamily="34" charset="0"/>
                </a:rPr>
                <a:t>Design</a:t>
              </a:r>
              <a:r>
                <a:rPr lang="en-US" sz="6000" baseline="0" dirty="0">
                  <a:solidFill>
                    <a:schemeClr val="bg1">
                      <a:lumMod val="50000"/>
                    </a:schemeClr>
                  </a:solidFill>
                  <a:latin typeface="Calibri" pitchFamily="34" charset="0"/>
                  <a:cs typeface="Calibri" panose="020F0502020204030204" pitchFamily="34" charset="0"/>
                </a:rPr>
                <a:t> tab, then select the </a:t>
              </a:r>
              <a:r>
                <a:rPr lang="en-US" sz="6000" b="1" baseline="0" dirty="0">
                  <a:solidFill>
                    <a:schemeClr val="bg1">
                      <a:lumMod val="50000"/>
                    </a:schemeClr>
                  </a:solidFill>
                  <a:latin typeface="Calibri" pitchFamily="34" charset="0"/>
                  <a:cs typeface="Calibri" panose="020F0502020204030204" pitchFamily="34" charset="0"/>
                </a:rPr>
                <a:t>Colors</a:t>
              </a:r>
              <a:r>
                <a:rPr lang="en-US" sz="60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00"/>
                </a:spcAft>
              </a:pPr>
              <a:r>
                <a:rPr lang="en-US" sz="88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00"/>
                </a:spcAft>
              </a:pPr>
              <a:r>
                <a:rPr lang="en-US" sz="6000" dirty="0">
                  <a:solidFill>
                    <a:schemeClr val="bg1">
                      <a:lumMod val="50000"/>
                    </a:schemeClr>
                  </a:solidFill>
                  <a:latin typeface="Calibri" pitchFamily="34" charset="0"/>
                  <a:cs typeface="Calibri" panose="020F0502020204030204" pitchFamily="34" charset="0"/>
                </a:rPr>
                <a:t>Once your poster file is ready, visit</a:t>
              </a:r>
              <a:r>
                <a:rPr lang="en-US" sz="6000" baseline="0" dirty="0">
                  <a:solidFill>
                    <a:schemeClr val="bg1">
                      <a:lumMod val="50000"/>
                    </a:schemeClr>
                  </a:solidFill>
                  <a:latin typeface="Calibri" pitchFamily="34" charset="0"/>
                  <a:cs typeface="Calibri" panose="020F0502020204030204" pitchFamily="34" charset="0"/>
                </a:rPr>
                <a:t> </a:t>
              </a:r>
              <a:r>
                <a:rPr lang="en-US" sz="6000" b="1" baseline="0" dirty="0">
                  <a:solidFill>
                    <a:schemeClr val="bg1">
                      <a:lumMod val="50000"/>
                    </a:schemeClr>
                  </a:solidFill>
                  <a:latin typeface="Calibri" pitchFamily="34" charset="0"/>
                  <a:cs typeface="Calibri" panose="020F0502020204030204" pitchFamily="34" charset="0"/>
                </a:rPr>
                <a:t>www.genigraphics.com</a:t>
              </a:r>
              <a:r>
                <a:rPr lang="en-US" sz="60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200"/>
                </a:spcAft>
              </a:pPr>
              <a:r>
                <a:rPr lang="en-US" sz="60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a:solidFill>
                    <a:schemeClr val="bg1">
                      <a:lumMod val="50000"/>
                    </a:schemeClr>
                  </a:solidFill>
                  <a:latin typeface="Calibri" pitchFamily="34" charset="0"/>
                  <a:cs typeface="Calibri" panose="020F0502020204030204" pitchFamily="34" charset="0"/>
                </a:rPr>
                <a:t>US and Canada:  1-800-790-4001</a:t>
              </a:r>
              <a:br>
                <a:rPr lang="en-US" sz="6000" baseline="0" dirty="0">
                  <a:solidFill>
                    <a:schemeClr val="bg1">
                      <a:lumMod val="50000"/>
                    </a:schemeClr>
                  </a:solidFill>
                  <a:latin typeface="Calibri" pitchFamily="34" charset="0"/>
                  <a:cs typeface="Calibri" panose="020F0502020204030204" pitchFamily="34" charset="0"/>
                </a:rPr>
              </a:br>
              <a:r>
                <a:rPr lang="en-US" sz="60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4400" dirty="0">
                  <a:solidFill>
                    <a:schemeClr val="bg1">
                      <a:lumMod val="50000"/>
                    </a:schemeClr>
                  </a:solidFill>
                  <a:latin typeface="Calibri" pitchFamily="34" charset="0"/>
                  <a:cs typeface="Calibri" panose="020F0502020204030204" pitchFamily="34" charset="0"/>
                </a:rPr>
              </a:br>
              <a:r>
                <a:rPr lang="en-US" sz="4400" dirty="0">
                  <a:solidFill>
                    <a:schemeClr val="bg1">
                      <a:lumMod val="50000"/>
                    </a:schemeClr>
                  </a:solidFill>
                  <a:latin typeface="Calibri" pitchFamily="34" charset="0"/>
                  <a:cs typeface="Calibri" panose="020F0502020204030204" pitchFamily="34" charset="0"/>
                </a:rPr>
                <a:t>[This sidebar area does not print.]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spTree>
    <p:extLst>
      <p:ext uri="{BB962C8B-B14F-4D97-AF65-F5344CB8AC3E}">
        <p14:creationId xmlns:p14="http://schemas.microsoft.com/office/powerpoint/2010/main" val="324471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88C3-D88A-46AD-A951-6E2E2C377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09B76-75B0-4452-BB11-9E7D9060D3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26EE5-E33F-41EF-9428-8EDDE4B2042E}"/>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5" name="Footer Placeholder 4">
            <a:extLst>
              <a:ext uri="{FF2B5EF4-FFF2-40B4-BE49-F238E27FC236}">
                <a16:creationId xmlns:a16="http://schemas.microsoft.com/office/drawing/2014/main" id="{DD952F4A-EC4E-4F11-9B95-0CE7959B9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6BC9A-9463-41C5-B3F4-FF75EE4A3566}"/>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286912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8BBEA-D35E-43C5-9A73-C39007CB4D90}"/>
              </a:ext>
            </a:extLst>
          </p:cNvPr>
          <p:cNvSpPr>
            <a:spLocks noGrp="1"/>
          </p:cNvSpPr>
          <p:nvPr>
            <p:ph type="title"/>
          </p:nvPr>
        </p:nvSpPr>
        <p:spPr>
          <a:xfrm>
            <a:off x="2745105" y="10030466"/>
            <a:ext cx="34701480" cy="16736057"/>
          </a:xfrm>
        </p:spPr>
        <p:txBody>
          <a:bodyPr anchor="b"/>
          <a:lstStyle>
            <a:lvl1pPr>
              <a:defRPr sz="19800"/>
            </a:lvl1pPr>
          </a:lstStyle>
          <a:p>
            <a:r>
              <a:rPr lang="en-US"/>
              <a:t>Click to edit Master title style</a:t>
            </a:r>
          </a:p>
        </p:txBody>
      </p:sp>
      <p:sp>
        <p:nvSpPr>
          <p:cNvPr id="3" name="Text Placeholder 2">
            <a:extLst>
              <a:ext uri="{FF2B5EF4-FFF2-40B4-BE49-F238E27FC236}">
                <a16:creationId xmlns:a16="http://schemas.microsoft.com/office/drawing/2014/main" id="{86D0ACA4-3353-4533-B548-D5F6BE946597}"/>
              </a:ext>
            </a:extLst>
          </p:cNvPr>
          <p:cNvSpPr>
            <a:spLocks noGrp="1"/>
          </p:cNvSpPr>
          <p:nvPr>
            <p:ph type="body" idx="1"/>
          </p:nvPr>
        </p:nvSpPr>
        <p:spPr>
          <a:xfrm>
            <a:off x="2745105" y="26924853"/>
            <a:ext cx="34701480" cy="8801097"/>
          </a:xfrm>
        </p:spPr>
        <p:txBody>
          <a:bodyPr/>
          <a:lstStyle>
            <a:lvl1pPr marL="0" indent="0">
              <a:buNone/>
              <a:defRPr sz="7920">
                <a:solidFill>
                  <a:schemeClr val="tx1">
                    <a:tint val="75000"/>
                  </a:schemeClr>
                </a:solidFill>
              </a:defRPr>
            </a:lvl1pPr>
            <a:lvl2pPr marL="1508760" indent="0">
              <a:buNone/>
              <a:defRPr sz="6600">
                <a:solidFill>
                  <a:schemeClr val="tx1">
                    <a:tint val="75000"/>
                  </a:schemeClr>
                </a:solidFill>
              </a:defRPr>
            </a:lvl2pPr>
            <a:lvl3pPr marL="3017520" indent="0">
              <a:buNone/>
              <a:defRPr sz="5940">
                <a:solidFill>
                  <a:schemeClr val="tx1">
                    <a:tint val="75000"/>
                  </a:schemeClr>
                </a:solidFill>
              </a:defRPr>
            </a:lvl3pPr>
            <a:lvl4pPr marL="4526280" indent="0">
              <a:buNone/>
              <a:defRPr sz="5280">
                <a:solidFill>
                  <a:schemeClr val="tx1">
                    <a:tint val="75000"/>
                  </a:schemeClr>
                </a:solidFill>
              </a:defRPr>
            </a:lvl4pPr>
            <a:lvl5pPr marL="6035040" indent="0">
              <a:buNone/>
              <a:defRPr sz="5280">
                <a:solidFill>
                  <a:schemeClr val="tx1">
                    <a:tint val="75000"/>
                  </a:schemeClr>
                </a:solidFill>
              </a:defRPr>
            </a:lvl5pPr>
            <a:lvl6pPr marL="7543800" indent="0">
              <a:buNone/>
              <a:defRPr sz="5280">
                <a:solidFill>
                  <a:schemeClr val="tx1">
                    <a:tint val="75000"/>
                  </a:schemeClr>
                </a:solidFill>
              </a:defRPr>
            </a:lvl6pPr>
            <a:lvl7pPr marL="9052560" indent="0">
              <a:buNone/>
              <a:defRPr sz="5280">
                <a:solidFill>
                  <a:schemeClr val="tx1">
                    <a:tint val="75000"/>
                  </a:schemeClr>
                </a:solidFill>
              </a:defRPr>
            </a:lvl7pPr>
            <a:lvl8pPr marL="10561320" indent="0">
              <a:buNone/>
              <a:defRPr sz="5280">
                <a:solidFill>
                  <a:schemeClr val="tx1">
                    <a:tint val="75000"/>
                  </a:schemeClr>
                </a:solidFill>
              </a:defRPr>
            </a:lvl8pPr>
            <a:lvl9pPr marL="12070080" indent="0">
              <a:buNone/>
              <a:defRPr sz="528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D57A92-2528-43F7-9A2E-01D31E7CEA35}"/>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5" name="Footer Placeholder 4">
            <a:extLst>
              <a:ext uri="{FF2B5EF4-FFF2-40B4-BE49-F238E27FC236}">
                <a16:creationId xmlns:a16="http://schemas.microsoft.com/office/drawing/2014/main" id="{216BEDF0-54FE-4DE1-88D1-91E17C7EA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BF6A8-23E2-492B-9EF4-2D34D4417E0D}"/>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14554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D39A-D483-4707-B145-6C2AEF05A7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06AD5-6A9B-440D-9EE1-896B802788D9}"/>
              </a:ext>
            </a:extLst>
          </p:cNvPr>
          <p:cNvSpPr>
            <a:spLocks noGrp="1"/>
          </p:cNvSpPr>
          <p:nvPr>
            <p:ph sz="half" idx="1"/>
          </p:nvPr>
        </p:nvSpPr>
        <p:spPr>
          <a:xfrm>
            <a:off x="27660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37028-172E-4796-B423-A2B992EBB1E2}"/>
              </a:ext>
            </a:extLst>
          </p:cNvPr>
          <p:cNvSpPr>
            <a:spLocks noGrp="1"/>
          </p:cNvSpPr>
          <p:nvPr>
            <p:ph sz="half" idx="2"/>
          </p:nvPr>
        </p:nvSpPr>
        <p:spPr>
          <a:xfrm>
            <a:off x="203682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88B7E5-342F-45A2-B9BE-EE15D204E576}"/>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6" name="Footer Placeholder 5">
            <a:extLst>
              <a:ext uri="{FF2B5EF4-FFF2-40B4-BE49-F238E27FC236}">
                <a16:creationId xmlns:a16="http://schemas.microsoft.com/office/drawing/2014/main" id="{EADCB955-9574-4DAA-AF05-5BAC9340E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B01A3-513F-47DD-B58E-63C153561387}"/>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153025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0810-0CF5-4A47-86F3-1A95C0275295}"/>
              </a:ext>
            </a:extLst>
          </p:cNvPr>
          <p:cNvSpPr>
            <a:spLocks noGrp="1"/>
          </p:cNvSpPr>
          <p:nvPr>
            <p:ph type="title"/>
          </p:nvPr>
        </p:nvSpPr>
        <p:spPr>
          <a:xfrm>
            <a:off x="2771300" y="2142070"/>
            <a:ext cx="34701480" cy="7776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F0A303-5E56-49AB-AFFF-681167C6EF80}"/>
              </a:ext>
            </a:extLst>
          </p:cNvPr>
          <p:cNvSpPr>
            <a:spLocks noGrp="1"/>
          </p:cNvSpPr>
          <p:nvPr>
            <p:ph type="body" idx="1"/>
          </p:nvPr>
        </p:nvSpPr>
        <p:spPr>
          <a:xfrm>
            <a:off x="2771302" y="9862823"/>
            <a:ext cx="17020697" cy="483361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Edit Master text styles</a:t>
            </a:r>
          </a:p>
        </p:txBody>
      </p:sp>
      <p:sp>
        <p:nvSpPr>
          <p:cNvPr id="4" name="Content Placeholder 3">
            <a:extLst>
              <a:ext uri="{FF2B5EF4-FFF2-40B4-BE49-F238E27FC236}">
                <a16:creationId xmlns:a16="http://schemas.microsoft.com/office/drawing/2014/main" id="{32756A75-7E6A-4C85-9E0E-71EB92231349}"/>
              </a:ext>
            </a:extLst>
          </p:cNvPr>
          <p:cNvSpPr>
            <a:spLocks noGrp="1"/>
          </p:cNvSpPr>
          <p:nvPr>
            <p:ph sz="half" idx="2"/>
          </p:nvPr>
        </p:nvSpPr>
        <p:spPr>
          <a:xfrm>
            <a:off x="2771302" y="14696440"/>
            <a:ext cx="17020697"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4CAB8-163C-4AB2-9361-36E9078CF246}"/>
              </a:ext>
            </a:extLst>
          </p:cNvPr>
          <p:cNvSpPr>
            <a:spLocks noGrp="1"/>
          </p:cNvSpPr>
          <p:nvPr>
            <p:ph type="body" sz="quarter" idx="3"/>
          </p:nvPr>
        </p:nvSpPr>
        <p:spPr>
          <a:xfrm>
            <a:off x="20368260" y="9862823"/>
            <a:ext cx="17104520" cy="483361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Edit Master text styles</a:t>
            </a:r>
          </a:p>
        </p:txBody>
      </p:sp>
      <p:sp>
        <p:nvSpPr>
          <p:cNvPr id="6" name="Content Placeholder 5">
            <a:extLst>
              <a:ext uri="{FF2B5EF4-FFF2-40B4-BE49-F238E27FC236}">
                <a16:creationId xmlns:a16="http://schemas.microsoft.com/office/drawing/2014/main" id="{EF8391A2-1479-4384-91C2-FB007643D487}"/>
              </a:ext>
            </a:extLst>
          </p:cNvPr>
          <p:cNvSpPr>
            <a:spLocks noGrp="1"/>
          </p:cNvSpPr>
          <p:nvPr>
            <p:ph sz="quarter" idx="4"/>
          </p:nvPr>
        </p:nvSpPr>
        <p:spPr>
          <a:xfrm>
            <a:off x="20368260" y="14696440"/>
            <a:ext cx="17104520"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1354C-9244-4377-B9C1-8F12A7AFE139}"/>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8" name="Footer Placeholder 7">
            <a:extLst>
              <a:ext uri="{FF2B5EF4-FFF2-40B4-BE49-F238E27FC236}">
                <a16:creationId xmlns:a16="http://schemas.microsoft.com/office/drawing/2014/main" id="{2B667047-8FAB-4ED5-8D7F-278E04E86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4AA354-655A-4F94-87A0-B4BCEC92AE87}"/>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79686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079B-C228-430A-9F49-44DB09939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E05A7-434D-457C-A595-88E05BE86C63}"/>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4" name="Footer Placeholder 3">
            <a:extLst>
              <a:ext uri="{FF2B5EF4-FFF2-40B4-BE49-F238E27FC236}">
                <a16:creationId xmlns:a16="http://schemas.microsoft.com/office/drawing/2014/main" id="{4EC0374A-4F79-4CAA-BA82-77BDBB2203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D50CA2-6CE8-464A-9064-FFFA49D28982}"/>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108035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5C589-C9A3-4CA5-B14F-5F4411610134}"/>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3" name="Footer Placeholder 2">
            <a:extLst>
              <a:ext uri="{FF2B5EF4-FFF2-40B4-BE49-F238E27FC236}">
                <a16:creationId xmlns:a16="http://schemas.microsoft.com/office/drawing/2014/main" id="{0B8B5F20-988F-4544-AF56-93F282FC31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F86342-04D3-4183-B597-DE9FE76CEB20}"/>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372128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238A-575F-48BC-9F63-FCBA61EA56B2}"/>
              </a:ext>
            </a:extLst>
          </p:cNvPr>
          <p:cNvSpPr>
            <a:spLocks noGrp="1"/>
          </p:cNvSpPr>
          <p:nvPr>
            <p:ph type="title"/>
          </p:nvPr>
        </p:nvSpPr>
        <p:spPr>
          <a:xfrm>
            <a:off x="2771302" y="2682240"/>
            <a:ext cx="12976382" cy="9387840"/>
          </a:xfrm>
        </p:spPr>
        <p:txBody>
          <a:bodyPr anchor="b"/>
          <a:lstStyle>
            <a:lvl1pPr>
              <a:defRPr sz="10560"/>
            </a:lvl1pPr>
          </a:lstStyle>
          <a:p>
            <a:r>
              <a:rPr lang="en-US"/>
              <a:t>Click to edit Master title style</a:t>
            </a:r>
          </a:p>
        </p:txBody>
      </p:sp>
      <p:sp>
        <p:nvSpPr>
          <p:cNvPr id="3" name="Content Placeholder 2">
            <a:extLst>
              <a:ext uri="{FF2B5EF4-FFF2-40B4-BE49-F238E27FC236}">
                <a16:creationId xmlns:a16="http://schemas.microsoft.com/office/drawing/2014/main" id="{FEE4D694-F094-4941-88ED-CAC7E7A2B8D1}"/>
              </a:ext>
            </a:extLst>
          </p:cNvPr>
          <p:cNvSpPr>
            <a:spLocks noGrp="1"/>
          </p:cNvSpPr>
          <p:nvPr>
            <p:ph idx="1"/>
          </p:nvPr>
        </p:nvSpPr>
        <p:spPr>
          <a:xfrm>
            <a:off x="17104520" y="5792896"/>
            <a:ext cx="20368260" cy="28591933"/>
          </a:xfrm>
        </p:spPr>
        <p:txBody>
          <a:bodyPr/>
          <a:lstStyle>
            <a:lvl1pPr>
              <a:defRPr sz="10560"/>
            </a:lvl1pPr>
            <a:lvl2pPr>
              <a:defRPr sz="9240"/>
            </a:lvl2pPr>
            <a:lvl3pPr>
              <a:defRPr sz="7920"/>
            </a:lvl3pPr>
            <a:lvl4pPr>
              <a:defRPr sz="6600"/>
            </a:lvl4pPr>
            <a:lvl5pPr>
              <a:defRPr sz="6600"/>
            </a:lvl5pPr>
            <a:lvl6pPr>
              <a:defRPr sz="6600"/>
            </a:lvl6pPr>
            <a:lvl7pPr>
              <a:defRPr sz="6600"/>
            </a:lvl7pPr>
            <a:lvl8pPr>
              <a:defRPr sz="6600"/>
            </a:lvl8pPr>
            <a:lvl9pPr>
              <a:defRPr sz="6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7F101-8487-42C9-9853-96A0F275F294}"/>
              </a:ext>
            </a:extLst>
          </p:cNvPr>
          <p:cNvSpPr>
            <a:spLocks noGrp="1"/>
          </p:cNvSpPr>
          <p:nvPr>
            <p:ph type="body" sz="half" idx="2"/>
          </p:nvPr>
        </p:nvSpPr>
        <p:spPr>
          <a:xfrm>
            <a:off x="2771302" y="12070080"/>
            <a:ext cx="12976382" cy="22361316"/>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a:t>Edit Master text styles</a:t>
            </a:r>
          </a:p>
        </p:txBody>
      </p:sp>
      <p:sp>
        <p:nvSpPr>
          <p:cNvPr id="5" name="Date Placeholder 4">
            <a:extLst>
              <a:ext uri="{FF2B5EF4-FFF2-40B4-BE49-F238E27FC236}">
                <a16:creationId xmlns:a16="http://schemas.microsoft.com/office/drawing/2014/main" id="{1D6F9F74-D350-4CEA-87B7-4F8EF2A38F28}"/>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6" name="Footer Placeholder 5">
            <a:extLst>
              <a:ext uri="{FF2B5EF4-FFF2-40B4-BE49-F238E27FC236}">
                <a16:creationId xmlns:a16="http://schemas.microsoft.com/office/drawing/2014/main" id="{7D2F3CE2-1FF9-4E3B-B77F-10F6A85E7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59DAF-84F0-4FDA-A9E2-6FC11D24482D}"/>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393965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E05C-8A4D-46CB-A0F6-701700CC87C6}"/>
              </a:ext>
            </a:extLst>
          </p:cNvPr>
          <p:cNvSpPr>
            <a:spLocks noGrp="1"/>
          </p:cNvSpPr>
          <p:nvPr>
            <p:ph type="title"/>
          </p:nvPr>
        </p:nvSpPr>
        <p:spPr>
          <a:xfrm>
            <a:off x="2771302" y="2682240"/>
            <a:ext cx="12976382" cy="9387840"/>
          </a:xfrm>
        </p:spPr>
        <p:txBody>
          <a:bodyPr anchor="b"/>
          <a:lstStyle>
            <a:lvl1pPr>
              <a:defRPr sz="10560"/>
            </a:lvl1pPr>
          </a:lstStyle>
          <a:p>
            <a:r>
              <a:rPr lang="en-US"/>
              <a:t>Click to edit Master title style</a:t>
            </a:r>
          </a:p>
        </p:txBody>
      </p:sp>
      <p:sp>
        <p:nvSpPr>
          <p:cNvPr id="3" name="Picture Placeholder 2">
            <a:extLst>
              <a:ext uri="{FF2B5EF4-FFF2-40B4-BE49-F238E27FC236}">
                <a16:creationId xmlns:a16="http://schemas.microsoft.com/office/drawing/2014/main" id="{B9E0107F-3F28-44BD-8FA8-4B8BBA15B9CF}"/>
              </a:ext>
            </a:extLst>
          </p:cNvPr>
          <p:cNvSpPr>
            <a:spLocks noGrp="1"/>
          </p:cNvSpPr>
          <p:nvPr>
            <p:ph type="pic" idx="1"/>
          </p:nvPr>
        </p:nvSpPr>
        <p:spPr>
          <a:xfrm>
            <a:off x="17104520" y="5792896"/>
            <a:ext cx="20368260" cy="28591933"/>
          </a:xfrm>
        </p:spPr>
        <p:txBody>
          <a:bodyPr/>
          <a:lstStyle>
            <a:lvl1pPr marL="0" indent="0">
              <a:buNone/>
              <a:defRPr sz="10560"/>
            </a:lvl1pPr>
            <a:lvl2pPr marL="1508760" indent="0">
              <a:buNone/>
              <a:defRPr sz="9240"/>
            </a:lvl2pPr>
            <a:lvl3pPr marL="3017520" indent="0">
              <a:buNone/>
              <a:defRPr sz="7920"/>
            </a:lvl3pPr>
            <a:lvl4pPr marL="4526280" indent="0">
              <a:buNone/>
              <a:defRPr sz="6600"/>
            </a:lvl4pPr>
            <a:lvl5pPr marL="6035040" indent="0">
              <a:buNone/>
              <a:defRPr sz="6600"/>
            </a:lvl5pPr>
            <a:lvl6pPr marL="7543800" indent="0">
              <a:buNone/>
              <a:defRPr sz="6600"/>
            </a:lvl6pPr>
            <a:lvl7pPr marL="9052560" indent="0">
              <a:buNone/>
              <a:defRPr sz="6600"/>
            </a:lvl7pPr>
            <a:lvl8pPr marL="10561320" indent="0">
              <a:buNone/>
              <a:defRPr sz="6600"/>
            </a:lvl8pPr>
            <a:lvl9pPr marL="12070080" indent="0">
              <a:buNone/>
              <a:defRPr sz="6600"/>
            </a:lvl9pPr>
          </a:lstStyle>
          <a:p>
            <a:endParaRPr lang="en-US"/>
          </a:p>
        </p:txBody>
      </p:sp>
      <p:sp>
        <p:nvSpPr>
          <p:cNvPr id="4" name="Text Placeholder 3">
            <a:extLst>
              <a:ext uri="{FF2B5EF4-FFF2-40B4-BE49-F238E27FC236}">
                <a16:creationId xmlns:a16="http://schemas.microsoft.com/office/drawing/2014/main" id="{70DE2F50-7EE1-4C0C-A001-2424D2EA0BA3}"/>
              </a:ext>
            </a:extLst>
          </p:cNvPr>
          <p:cNvSpPr>
            <a:spLocks noGrp="1"/>
          </p:cNvSpPr>
          <p:nvPr>
            <p:ph type="body" sz="half" idx="2"/>
          </p:nvPr>
        </p:nvSpPr>
        <p:spPr>
          <a:xfrm>
            <a:off x="2771302" y="12070080"/>
            <a:ext cx="12976382" cy="22361316"/>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a:t>Edit Master text styles</a:t>
            </a:r>
          </a:p>
        </p:txBody>
      </p:sp>
      <p:sp>
        <p:nvSpPr>
          <p:cNvPr id="5" name="Date Placeholder 4">
            <a:extLst>
              <a:ext uri="{FF2B5EF4-FFF2-40B4-BE49-F238E27FC236}">
                <a16:creationId xmlns:a16="http://schemas.microsoft.com/office/drawing/2014/main" id="{E829D406-80AD-4FFA-9374-7D9655E6DB76}"/>
              </a:ext>
            </a:extLst>
          </p:cNvPr>
          <p:cNvSpPr>
            <a:spLocks noGrp="1"/>
          </p:cNvSpPr>
          <p:nvPr>
            <p:ph type="dt" sz="half" idx="10"/>
          </p:nvPr>
        </p:nvSpPr>
        <p:spPr/>
        <p:txBody>
          <a:bodyPr/>
          <a:lstStyle/>
          <a:p>
            <a:fld id="{547978B2-369F-46DE-9CB3-632AEF8809BF}" type="datetimeFigureOut">
              <a:rPr lang="en-US" smtClean="0"/>
              <a:t>3/24/25</a:t>
            </a:fld>
            <a:endParaRPr lang="en-US"/>
          </a:p>
        </p:txBody>
      </p:sp>
      <p:sp>
        <p:nvSpPr>
          <p:cNvPr id="6" name="Footer Placeholder 5">
            <a:extLst>
              <a:ext uri="{FF2B5EF4-FFF2-40B4-BE49-F238E27FC236}">
                <a16:creationId xmlns:a16="http://schemas.microsoft.com/office/drawing/2014/main" id="{A7979C68-D8F1-4BCC-A90D-9E3AE68F6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16885-8126-4CA0-9616-7F41C3CA6B49}"/>
              </a:ext>
            </a:extLst>
          </p:cNvPr>
          <p:cNvSpPr>
            <a:spLocks noGrp="1"/>
          </p:cNvSpPr>
          <p:nvPr>
            <p:ph type="sldNum" sz="quarter" idx="12"/>
          </p:nvPr>
        </p:nvSpPr>
        <p:spPr/>
        <p:txBody>
          <a:bodyPr/>
          <a:lstStyle/>
          <a:p>
            <a:fld id="{735EE51A-51D7-4ABB-9EE6-C98170A62AB7}" type="slidenum">
              <a:rPr lang="en-US" smtClean="0"/>
              <a:t>‹#›</a:t>
            </a:fld>
            <a:endParaRPr lang="en-US"/>
          </a:p>
        </p:txBody>
      </p:sp>
    </p:spTree>
    <p:extLst>
      <p:ext uri="{BB962C8B-B14F-4D97-AF65-F5344CB8AC3E}">
        <p14:creationId xmlns:p14="http://schemas.microsoft.com/office/powerpoint/2010/main" val="77177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8C9F7-52D5-428C-AFDB-81EBF3B84C33}"/>
              </a:ext>
            </a:extLst>
          </p:cNvPr>
          <p:cNvSpPr>
            <a:spLocks noGrp="1"/>
          </p:cNvSpPr>
          <p:nvPr>
            <p:ph type="title"/>
          </p:nvPr>
        </p:nvSpPr>
        <p:spPr>
          <a:xfrm>
            <a:off x="2766060" y="2142070"/>
            <a:ext cx="34701480" cy="7776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39959D-F541-4C08-84D6-25C90342F75D}"/>
              </a:ext>
            </a:extLst>
          </p:cNvPr>
          <p:cNvSpPr>
            <a:spLocks noGrp="1"/>
          </p:cNvSpPr>
          <p:nvPr>
            <p:ph type="body" idx="1"/>
          </p:nvPr>
        </p:nvSpPr>
        <p:spPr>
          <a:xfrm>
            <a:off x="2766060" y="10710333"/>
            <a:ext cx="347014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D78E7-A578-4203-8CFF-21B786B73C8F}"/>
              </a:ext>
            </a:extLst>
          </p:cNvPr>
          <p:cNvSpPr>
            <a:spLocks noGrp="1"/>
          </p:cNvSpPr>
          <p:nvPr>
            <p:ph type="dt" sz="half" idx="2"/>
          </p:nvPr>
        </p:nvSpPr>
        <p:spPr>
          <a:xfrm>
            <a:off x="2766060" y="37290589"/>
            <a:ext cx="9052560" cy="2142067"/>
          </a:xfrm>
          <a:prstGeom prst="rect">
            <a:avLst/>
          </a:prstGeom>
        </p:spPr>
        <p:txBody>
          <a:bodyPr vert="horz" lIns="91440" tIns="45720" rIns="91440" bIns="45720" rtlCol="0" anchor="ctr"/>
          <a:lstStyle>
            <a:lvl1pPr algn="l">
              <a:defRPr sz="3960">
                <a:solidFill>
                  <a:schemeClr val="tx1">
                    <a:tint val="75000"/>
                  </a:schemeClr>
                </a:solidFill>
              </a:defRPr>
            </a:lvl1pPr>
          </a:lstStyle>
          <a:p>
            <a:fld id="{547978B2-369F-46DE-9CB3-632AEF8809BF}" type="datetimeFigureOut">
              <a:rPr lang="en-US" smtClean="0"/>
              <a:t>3/24/25</a:t>
            </a:fld>
            <a:endParaRPr lang="en-US"/>
          </a:p>
        </p:txBody>
      </p:sp>
      <p:sp>
        <p:nvSpPr>
          <p:cNvPr id="5" name="Footer Placeholder 4">
            <a:extLst>
              <a:ext uri="{FF2B5EF4-FFF2-40B4-BE49-F238E27FC236}">
                <a16:creationId xmlns:a16="http://schemas.microsoft.com/office/drawing/2014/main" id="{FB1999EA-67CF-4ECB-9F51-302681A3AD8A}"/>
              </a:ext>
            </a:extLst>
          </p:cNvPr>
          <p:cNvSpPr>
            <a:spLocks noGrp="1"/>
          </p:cNvSpPr>
          <p:nvPr>
            <p:ph type="ftr" sz="quarter" idx="3"/>
          </p:nvPr>
        </p:nvSpPr>
        <p:spPr>
          <a:xfrm>
            <a:off x="13327380" y="37290589"/>
            <a:ext cx="13578840" cy="2142067"/>
          </a:xfrm>
          <a:prstGeom prst="rect">
            <a:avLst/>
          </a:prstGeom>
        </p:spPr>
        <p:txBody>
          <a:bodyPr vert="horz" lIns="91440" tIns="45720" rIns="91440" bIns="45720" rtlCol="0" anchor="ctr"/>
          <a:lstStyle>
            <a:lvl1pPr algn="ctr">
              <a:defRPr sz="39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D9C65-15DB-4C7A-B277-9F392F50E952}"/>
              </a:ext>
            </a:extLst>
          </p:cNvPr>
          <p:cNvSpPr>
            <a:spLocks noGrp="1"/>
          </p:cNvSpPr>
          <p:nvPr>
            <p:ph type="sldNum" sz="quarter" idx="4"/>
          </p:nvPr>
        </p:nvSpPr>
        <p:spPr>
          <a:xfrm>
            <a:off x="28414980" y="37290589"/>
            <a:ext cx="9052560" cy="2142067"/>
          </a:xfrm>
          <a:prstGeom prst="rect">
            <a:avLst/>
          </a:prstGeom>
        </p:spPr>
        <p:txBody>
          <a:bodyPr vert="horz" lIns="91440" tIns="45720" rIns="91440" bIns="45720" rtlCol="0" anchor="ctr"/>
          <a:lstStyle>
            <a:lvl1pPr algn="r">
              <a:defRPr sz="3960">
                <a:solidFill>
                  <a:schemeClr val="tx1">
                    <a:tint val="75000"/>
                  </a:schemeClr>
                </a:solidFill>
              </a:defRPr>
            </a:lvl1pPr>
          </a:lstStyle>
          <a:p>
            <a:fld id="{735EE51A-51D7-4ABB-9EE6-C98170A62AB7}" type="slidenum">
              <a:rPr lang="en-US" smtClean="0"/>
              <a:t>‹#›</a:t>
            </a:fld>
            <a:endParaRPr lang="en-US"/>
          </a:p>
        </p:txBody>
      </p:sp>
      <p:sp>
        <p:nvSpPr>
          <p:cNvPr id="7" name="Rectangle 7">
            <a:extLst>
              <a:ext uri="{FF2B5EF4-FFF2-40B4-BE49-F238E27FC236}">
                <a16:creationId xmlns:a16="http://schemas.microsoft.com/office/drawing/2014/main" id="{12C3ABDF-F1D0-4D14-9A29-5FFAAD788F81}"/>
              </a:ext>
            </a:extLst>
          </p:cNvPr>
          <p:cNvSpPr>
            <a:spLocks noChangeArrowheads="1"/>
          </p:cNvSpPr>
          <p:nvPr userDrawn="1"/>
        </p:nvSpPr>
        <p:spPr bwMode="auto">
          <a:xfrm>
            <a:off x="0" y="5483225"/>
            <a:ext cx="8410575" cy="34747200"/>
          </a:xfrm>
          <a:prstGeom prst="rect">
            <a:avLst/>
          </a:prstGeom>
          <a:solidFill>
            <a:schemeClr val="accent1">
              <a:lumMod val="75000"/>
            </a:schemeClr>
          </a:solidFill>
          <a:ln>
            <a:noFill/>
          </a:ln>
          <a:effectLst/>
        </p:spPr>
        <p:txBody>
          <a:bodyPr wrap="none" lIns="419070" tIns="209535" rIns="419070" bIns="419070"/>
          <a:lstStyle/>
          <a:p>
            <a:pPr algn="ctr" defTabSz="4022725"/>
            <a:endParaRPr lang="en-US" sz="4400" dirty="0">
              <a:latin typeface="Calibri" pitchFamily="34" charset="0"/>
            </a:endParaRPr>
          </a:p>
        </p:txBody>
      </p:sp>
      <p:sp>
        <p:nvSpPr>
          <p:cNvPr id="8" name="Rectangle 8">
            <a:extLst>
              <a:ext uri="{FF2B5EF4-FFF2-40B4-BE49-F238E27FC236}">
                <a16:creationId xmlns:a16="http://schemas.microsoft.com/office/drawing/2014/main" id="{41894445-C117-44CA-BF76-99C5120B541F}"/>
              </a:ext>
            </a:extLst>
          </p:cNvPr>
          <p:cNvSpPr>
            <a:spLocks noChangeArrowheads="1"/>
          </p:cNvSpPr>
          <p:nvPr userDrawn="1"/>
        </p:nvSpPr>
        <p:spPr bwMode="auto">
          <a:xfrm>
            <a:off x="8408987" y="0"/>
            <a:ext cx="31821120" cy="5484813"/>
          </a:xfrm>
          <a:prstGeom prst="rect">
            <a:avLst/>
          </a:prstGeom>
          <a:solidFill>
            <a:schemeClr val="accent1">
              <a:lumMod val="75000"/>
            </a:schemeClr>
          </a:solidFill>
          <a:ln>
            <a:noFill/>
          </a:ln>
          <a:effectLst/>
        </p:spPr>
        <p:txBody>
          <a:bodyPr wrap="none" lIns="457200" tIns="457200" rIns="457200" bIns="457200"/>
          <a:lstStyle/>
          <a:p>
            <a:endParaRPr lang="en-US" dirty="0">
              <a:latin typeface="Calibri" pitchFamily="34" charset="0"/>
            </a:endParaRPr>
          </a:p>
        </p:txBody>
      </p:sp>
      <p:sp>
        <p:nvSpPr>
          <p:cNvPr id="9" name="Rectangle 9">
            <a:extLst>
              <a:ext uri="{FF2B5EF4-FFF2-40B4-BE49-F238E27FC236}">
                <a16:creationId xmlns:a16="http://schemas.microsoft.com/office/drawing/2014/main" id="{4CA1117B-0BC2-4154-8DAD-ADC925F3EA03}"/>
              </a:ext>
            </a:extLst>
          </p:cNvPr>
          <p:cNvSpPr>
            <a:spLocks noChangeArrowheads="1"/>
          </p:cNvSpPr>
          <p:nvPr userDrawn="1"/>
        </p:nvSpPr>
        <p:spPr bwMode="auto">
          <a:xfrm>
            <a:off x="8408987" y="5483225"/>
            <a:ext cx="31821120" cy="34747200"/>
          </a:xfrm>
          <a:prstGeom prst="rect">
            <a:avLst/>
          </a:prstGeom>
          <a:solidFill>
            <a:schemeClr val="accent3">
              <a:lumMod val="20000"/>
              <a:lumOff val="80000"/>
            </a:schemeClr>
          </a:solidFill>
          <a:ln>
            <a:noFill/>
          </a:ln>
          <a:effectLst/>
        </p:spPr>
        <p:txBody>
          <a:bodyPr wrap="none" lIns="457200" tIns="457200" rIns="457200" bIns="457200"/>
          <a:lstStyle/>
          <a:p>
            <a:endParaRPr lang="en-US" dirty="0">
              <a:latin typeface="Calibri" pitchFamily="34" charset="0"/>
            </a:endParaRPr>
          </a:p>
        </p:txBody>
      </p:sp>
      <p:sp>
        <p:nvSpPr>
          <p:cNvPr id="10" name="Line 11">
            <a:extLst>
              <a:ext uri="{FF2B5EF4-FFF2-40B4-BE49-F238E27FC236}">
                <a16:creationId xmlns:a16="http://schemas.microsoft.com/office/drawing/2014/main" id="{55E3723A-6C44-4EEC-A211-7FD61795C9A2}"/>
              </a:ext>
            </a:extLst>
          </p:cNvPr>
          <p:cNvSpPr>
            <a:spLocks noChangeShapeType="1"/>
          </p:cNvSpPr>
          <p:nvPr userDrawn="1"/>
        </p:nvSpPr>
        <p:spPr bwMode="auto">
          <a:xfrm>
            <a:off x="8408988" y="0"/>
            <a:ext cx="0" cy="402209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1" name="Line 12">
            <a:extLst>
              <a:ext uri="{FF2B5EF4-FFF2-40B4-BE49-F238E27FC236}">
                <a16:creationId xmlns:a16="http://schemas.microsoft.com/office/drawing/2014/main" id="{7CFFF8EA-912E-4C1C-8803-644DD9F44032}"/>
              </a:ext>
            </a:extLst>
          </p:cNvPr>
          <p:cNvSpPr>
            <a:spLocks noChangeShapeType="1"/>
          </p:cNvSpPr>
          <p:nvPr userDrawn="1"/>
        </p:nvSpPr>
        <p:spPr bwMode="auto">
          <a:xfrm>
            <a:off x="0" y="5483225"/>
            <a:ext cx="402209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pic>
        <p:nvPicPr>
          <p:cNvPr id="12" name="Picture 11">
            <a:extLst>
              <a:ext uri="{FF2B5EF4-FFF2-40B4-BE49-F238E27FC236}">
                <a16:creationId xmlns:a16="http://schemas.microsoft.com/office/drawing/2014/main" id="{7F000DC9-F40E-4F7A-800F-56B959C9E80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747200" y="39928800"/>
            <a:ext cx="5297435" cy="185928"/>
          </a:xfrm>
          <a:prstGeom prst="rect">
            <a:avLst/>
          </a:prstGeom>
        </p:spPr>
      </p:pic>
    </p:spTree>
    <p:extLst>
      <p:ext uri="{BB962C8B-B14F-4D97-AF65-F5344CB8AC3E}">
        <p14:creationId xmlns:p14="http://schemas.microsoft.com/office/powerpoint/2010/main" val="4296179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3017520" rtl="0" eaLnBrk="1" latinLnBrk="0" hangingPunct="1">
        <a:lnSpc>
          <a:spcPct val="90000"/>
        </a:lnSpc>
        <a:spcBef>
          <a:spcPct val="0"/>
        </a:spcBef>
        <a:buNone/>
        <a:defRPr sz="14520" kern="1200">
          <a:solidFill>
            <a:schemeClr val="tx1"/>
          </a:solidFill>
          <a:latin typeface="+mj-lt"/>
          <a:ea typeface="+mj-ea"/>
          <a:cs typeface="+mj-cs"/>
        </a:defRPr>
      </a:lvl1pPr>
    </p:titleStyle>
    <p:bodyStyle>
      <a:lvl1pPr marL="754380" indent="-754380" algn="l" defTabSz="3017520" rtl="0" eaLnBrk="1" latinLnBrk="0" hangingPunct="1">
        <a:lnSpc>
          <a:spcPct val="90000"/>
        </a:lnSpc>
        <a:spcBef>
          <a:spcPts val="3300"/>
        </a:spcBef>
        <a:buFont typeface="Arial" panose="020B0604020202020204" pitchFamily="34" charset="0"/>
        <a:buChar char="•"/>
        <a:defRPr sz="9240" kern="1200">
          <a:solidFill>
            <a:schemeClr val="tx1"/>
          </a:solidFill>
          <a:latin typeface="+mn-lt"/>
          <a:ea typeface="+mn-ea"/>
          <a:cs typeface="+mn-cs"/>
        </a:defRPr>
      </a:lvl1pPr>
      <a:lvl2pPr marL="2263140" indent="-754380" algn="l" defTabSz="3017520" rtl="0" eaLnBrk="1" latinLnBrk="0" hangingPunct="1">
        <a:lnSpc>
          <a:spcPct val="90000"/>
        </a:lnSpc>
        <a:spcBef>
          <a:spcPts val="1650"/>
        </a:spcBef>
        <a:buFont typeface="Arial" panose="020B0604020202020204" pitchFamily="34" charset="0"/>
        <a:buChar char="•"/>
        <a:defRPr sz="7920" kern="1200">
          <a:solidFill>
            <a:schemeClr val="tx1"/>
          </a:solidFill>
          <a:latin typeface="+mn-lt"/>
          <a:ea typeface="+mn-ea"/>
          <a:cs typeface="+mn-cs"/>
        </a:defRPr>
      </a:lvl2pPr>
      <a:lvl3pPr marL="3771900" indent="-754380" algn="l" defTabSz="3017520" rtl="0" eaLnBrk="1" latinLnBrk="0" hangingPunct="1">
        <a:lnSpc>
          <a:spcPct val="90000"/>
        </a:lnSpc>
        <a:spcBef>
          <a:spcPts val="1650"/>
        </a:spcBef>
        <a:buFont typeface="Arial" panose="020B0604020202020204" pitchFamily="34" charset="0"/>
        <a:buChar char="•"/>
        <a:defRPr sz="6600" kern="1200">
          <a:solidFill>
            <a:schemeClr val="tx1"/>
          </a:solidFill>
          <a:latin typeface="+mn-lt"/>
          <a:ea typeface="+mn-ea"/>
          <a:cs typeface="+mn-cs"/>
        </a:defRPr>
      </a:lvl3pPr>
      <a:lvl4pPr marL="52806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4pPr>
      <a:lvl5pPr marL="678942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5pPr>
      <a:lvl6pPr marL="829818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694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0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4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 name="Text Box 186"/>
          <p:cNvSpPr txBox="1">
            <a:spLocks noChangeArrowheads="1"/>
          </p:cNvSpPr>
          <p:nvPr/>
        </p:nvSpPr>
        <p:spPr bwMode="auto">
          <a:xfrm>
            <a:off x="8391524" y="34258"/>
            <a:ext cx="31842075"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9070" tIns="838139" rIns="419070" bIns="419070"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8000" b="1" dirty="0">
                <a:solidFill>
                  <a:schemeClr val="bg1"/>
                </a:solidFill>
                <a:latin typeface="Calibri" pitchFamily="34" charset="0"/>
              </a:rPr>
              <a:t>Template Provided By Genigraphics – 800.790.4001</a:t>
            </a:r>
          </a:p>
          <a:p>
            <a:pPr algn="ctr"/>
            <a:r>
              <a:rPr lang="en-US" sz="8000" b="1" dirty="0">
                <a:solidFill>
                  <a:schemeClr val="bg1"/>
                </a:solidFill>
                <a:latin typeface="Calibri" pitchFamily="34" charset="0"/>
              </a:rPr>
              <a:t>Replace This Text With Your Title</a:t>
            </a:r>
          </a:p>
        </p:txBody>
      </p:sp>
      <p:sp>
        <p:nvSpPr>
          <p:cNvPr id="2235" name="Text Box 187"/>
          <p:cNvSpPr txBox="1">
            <a:spLocks noChangeArrowheads="1"/>
          </p:cNvSpPr>
          <p:nvPr/>
        </p:nvSpPr>
        <p:spPr bwMode="auto">
          <a:xfrm>
            <a:off x="8391525" y="2944176"/>
            <a:ext cx="318420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9070" tIns="419070" rIns="419070" bIns="419070"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4800" dirty="0">
                <a:solidFill>
                  <a:schemeClr val="bg1"/>
                </a:solidFill>
                <a:latin typeface="Calibri" pitchFamily="34" charset="0"/>
              </a:rPr>
              <a:t>John Smith, MD</a:t>
            </a:r>
            <a:r>
              <a:rPr lang="en-US" sz="4800" baseline="30000" dirty="0">
                <a:solidFill>
                  <a:schemeClr val="bg1"/>
                </a:solidFill>
                <a:latin typeface="Calibri" pitchFamily="34" charset="0"/>
              </a:rPr>
              <a:t>1</a:t>
            </a:r>
            <a:r>
              <a:rPr lang="en-US" sz="4800" dirty="0">
                <a:solidFill>
                  <a:schemeClr val="bg1"/>
                </a:solidFill>
                <a:latin typeface="Calibri" pitchFamily="34" charset="0"/>
              </a:rPr>
              <a:t>; Jane Doe, PhD</a:t>
            </a:r>
            <a:r>
              <a:rPr lang="en-US" sz="4800" baseline="30000" dirty="0">
                <a:solidFill>
                  <a:schemeClr val="bg1"/>
                </a:solidFill>
                <a:latin typeface="Calibri" pitchFamily="34" charset="0"/>
              </a:rPr>
              <a:t>2</a:t>
            </a:r>
            <a:r>
              <a:rPr lang="en-US" sz="4800" dirty="0">
                <a:solidFill>
                  <a:schemeClr val="bg1"/>
                </a:solidFill>
                <a:latin typeface="Calibri" pitchFamily="34" charset="0"/>
              </a:rPr>
              <a:t>; Frederick Smith, MD, PhD</a:t>
            </a:r>
            <a:r>
              <a:rPr lang="en-US" sz="4800" baseline="30000" dirty="0">
                <a:solidFill>
                  <a:schemeClr val="bg1"/>
                </a:solidFill>
                <a:latin typeface="Calibri" pitchFamily="34" charset="0"/>
              </a:rPr>
              <a:t>1,2</a:t>
            </a:r>
          </a:p>
          <a:p>
            <a:pPr algn="ctr"/>
            <a:r>
              <a:rPr lang="en-US" sz="4800" baseline="30000" dirty="0">
                <a:solidFill>
                  <a:schemeClr val="bg1"/>
                </a:solidFill>
                <a:latin typeface="Calibri" pitchFamily="34" charset="0"/>
              </a:rPr>
              <a:t>1</a:t>
            </a:r>
            <a:r>
              <a:rPr lang="en-US" sz="4800" dirty="0">
                <a:solidFill>
                  <a:schemeClr val="bg1"/>
                </a:solidFill>
                <a:latin typeface="Calibri" pitchFamily="34" charset="0"/>
              </a:rPr>
              <a:t>University of Affiliation, </a:t>
            </a:r>
            <a:r>
              <a:rPr lang="en-US" sz="4800" baseline="30000" dirty="0">
                <a:solidFill>
                  <a:schemeClr val="bg1"/>
                </a:solidFill>
                <a:latin typeface="Calibri" pitchFamily="34" charset="0"/>
              </a:rPr>
              <a:t>2</a:t>
            </a:r>
            <a:r>
              <a:rPr lang="en-US" sz="4800" dirty="0">
                <a:solidFill>
                  <a:schemeClr val="bg1"/>
                </a:solidFill>
                <a:latin typeface="Calibri" pitchFamily="34" charset="0"/>
              </a:rPr>
              <a:t>Medical Center of Affiliation</a:t>
            </a:r>
          </a:p>
        </p:txBody>
      </p:sp>
      <p:sp>
        <p:nvSpPr>
          <p:cNvPr id="2242" name="Text Box 194"/>
          <p:cNvSpPr txBox="1">
            <a:spLocks noChangeArrowheads="1"/>
          </p:cNvSpPr>
          <p:nvPr/>
        </p:nvSpPr>
        <p:spPr bwMode="auto">
          <a:xfrm>
            <a:off x="9323388" y="5669280"/>
            <a:ext cx="914082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b="1" dirty="0">
                <a:solidFill>
                  <a:schemeClr val="accent1">
                    <a:lumMod val="50000"/>
                  </a:schemeClr>
                </a:solidFill>
                <a:latin typeface="Calibri" pitchFamily="34" charset="0"/>
              </a:rPr>
              <a:t>INTRODUCTION</a:t>
            </a:r>
          </a:p>
        </p:txBody>
      </p:sp>
      <p:sp>
        <p:nvSpPr>
          <p:cNvPr id="2246" name="Text Box 198"/>
          <p:cNvSpPr txBox="1">
            <a:spLocks noChangeArrowheads="1"/>
          </p:cNvSpPr>
          <p:nvPr/>
        </p:nvSpPr>
        <p:spPr bwMode="auto">
          <a:xfrm>
            <a:off x="30175200" y="5669280"/>
            <a:ext cx="914082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b="1" dirty="0">
                <a:solidFill>
                  <a:schemeClr val="accent1">
                    <a:lumMod val="50000"/>
                  </a:schemeClr>
                </a:solidFill>
                <a:latin typeface="Calibri" pitchFamily="34" charset="0"/>
              </a:rPr>
              <a:t>DISCUSSION</a:t>
            </a:r>
          </a:p>
        </p:txBody>
      </p:sp>
      <p:sp>
        <p:nvSpPr>
          <p:cNvPr id="2247" name="Text Box 199"/>
          <p:cNvSpPr txBox="1">
            <a:spLocks noChangeArrowheads="1"/>
          </p:cNvSpPr>
          <p:nvPr/>
        </p:nvSpPr>
        <p:spPr bwMode="auto">
          <a:xfrm>
            <a:off x="19385280" y="5669280"/>
            <a:ext cx="9872662"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b="1" dirty="0">
                <a:solidFill>
                  <a:schemeClr val="accent1">
                    <a:lumMod val="50000"/>
                  </a:schemeClr>
                </a:solidFill>
                <a:latin typeface="Calibri" pitchFamily="34" charset="0"/>
              </a:rPr>
              <a:t>RESULTS</a:t>
            </a:r>
          </a:p>
        </p:txBody>
      </p:sp>
      <p:sp>
        <p:nvSpPr>
          <p:cNvPr id="2289" name="Text Box 241"/>
          <p:cNvSpPr txBox="1">
            <a:spLocks noChangeArrowheads="1"/>
          </p:cNvSpPr>
          <p:nvPr/>
        </p:nvSpPr>
        <p:spPr bwMode="auto">
          <a:xfrm>
            <a:off x="19385280" y="18954460"/>
            <a:ext cx="3549421" cy="45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2400" b="1" dirty="0">
                <a:solidFill>
                  <a:schemeClr val="accent1">
                    <a:lumMod val="50000"/>
                  </a:schemeClr>
                </a:solidFill>
                <a:latin typeface="Calibri" pitchFamily="34" charset="0"/>
              </a:rPr>
              <a:t>Table 1.</a:t>
            </a:r>
            <a:r>
              <a:rPr lang="en-US" sz="2400" dirty="0">
                <a:solidFill>
                  <a:schemeClr val="accent1">
                    <a:lumMod val="50000"/>
                  </a:schemeClr>
                </a:solidFill>
                <a:latin typeface="Calibri" pitchFamily="34" charset="0"/>
              </a:rPr>
              <a:t> Label in 24pt Arial.</a:t>
            </a:r>
          </a:p>
        </p:txBody>
      </p:sp>
      <p:grpSp>
        <p:nvGrpSpPr>
          <p:cNvPr id="3" name="Group 2">
            <a:extLst>
              <a:ext uri="{FF2B5EF4-FFF2-40B4-BE49-F238E27FC236}">
                <a16:creationId xmlns:a16="http://schemas.microsoft.com/office/drawing/2014/main" id="{C6F775A7-0488-47F8-A0A9-C66E9484E8A9}"/>
              </a:ext>
            </a:extLst>
          </p:cNvPr>
          <p:cNvGrpSpPr/>
          <p:nvPr/>
        </p:nvGrpSpPr>
        <p:grpSpPr>
          <a:xfrm>
            <a:off x="9348790" y="35354995"/>
            <a:ext cx="9071677" cy="3347342"/>
            <a:chOff x="9348790" y="34752658"/>
            <a:chExt cx="9071677" cy="3347342"/>
          </a:xfrm>
        </p:grpSpPr>
        <p:pic>
          <p:nvPicPr>
            <p:cNvPr id="2290" name="Picture 24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790" y="34752658"/>
              <a:ext cx="4116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1" name="Picture 243"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4961" y="34773931"/>
              <a:ext cx="411550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2" name="Text Box 244"/>
            <p:cNvSpPr txBox="1">
              <a:spLocks noChangeArrowheads="1"/>
            </p:cNvSpPr>
            <p:nvPr/>
          </p:nvSpPr>
          <p:spPr bwMode="auto">
            <a:xfrm>
              <a:off x="9348790" y="37646036"/>
              <a:ext cx="3660605" cy="45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a:solidFill>
                    <a:schemeClr val="accent1">
                      <a:lumMod val="50000"/>
                    </a:schemeClr>
                  </a:solidFill>
                  <a:latin typeface="Calibri" pitchFamily="34" charset="0"/>
                </a:rPr>
                <a:t>Figure 1.</a:t>
              </a:r>
              <a:r>
                <a:rPr lang="en-US" sz="2400" dirty="0">
                  <a:solidFill>
                    <a:schemeClr val="accent1">
                      <a:lumMod val="50000"/>
                    </a:schemeClr>
                  </a:solidFill>
                  <a:latin typeface="Calibri" pitchFamily="34" charset="0"/>
                </a:rPr>
                <a:t> Label in 24pt Arial.</a:t>
              </a:r>
            </a:p>
          </p:txBody>
        </p:sp>
        <p:sp>
          <p:nvSpPr>
            <p:cNvPr id="2293" name="Text Box 245"/>
            <p:cNvSpPr txBox="1">
              <a:spLocks noChangeArrowheads="1"/>
            </p:cNvSpPr>
            <p:nvPr/>
          </p:nvSpPr>
          <p:spPr bwMode="auto">
            <a:xfrm>
              <a:off x="14304961" y="37633336"/>
              <a:ext cx="3660605" cy="45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a:solidFill>
                    <a:schemeClr val="accent1">
                      <a:lumMod val="50000"/>
                    </a:schemeClr>
                  </a:solidFill>
                  <a:latin typeface="Calibri" pitchFamily="34" charset="0"/>
                </a:rPr>
                <a:t>Figure 2.</a:t>
              </a:r>
              <a:r>
                <a:rPr lang="en-US" sz="2400" dirty="0">
                  <a:solidFill>
                    <a:schemeClr val="accent1">
                      <a:lumMod val="50000"/>
                    </a:schemeClr>
                  </a:solidFill>
                  <a:latin typeface="Calibri" pitchFamily="34" charset="0"/>
                </a:rPr>
                <a:t> Label in 24pt Arial.</a:t>
              </a:r>
            </a:p>
          </p:txBody>
        </p:sp>
      </p:grpSp>
      <p:sp>
        <p:nvSpPr>
          <p:cNvPr id="2294" name="Text Box 246"/>
          <p:cNvSpPr txBox="1">
            <a:spLocks noChangeArrowheads="1"/>
          </p:cNvSpPr>
          <p:nvPr/>
        </p:nvSpPr>
        <p:spPr bwMode="auto">
          <a:xfrm>
            <a:off x="912813" y="5669280"/>
            <a:ext cx="658177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0"/>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dirty="0">
                <a:solidFill>
                  <a:schemeClr val="bg1"/>
                </a:solidFill>
                <a:latin typeface="Calibri" pitchFamily="34" charset="0"/>
              </a:rPr>
              <a:t>ABSTRACT</a:t>
            </a:r>
          </a:p>
        </p:txBody>
      </p:sp>
      <p:sp>
        <p:nvSpPr>
          <p:cNvPr id="2307" name="Text Box 259"/>
          <p:cNvSpPr txBox="1">
            <a:spLocks noChangeArrowheads="1"/>
          </p:cNvSpPr>
          <p:nvPr/>
        </p:nvSpPr>
        <p:spPr bwMode="auto">
          <a:xfrm>
            <a:off x="9323388" y="23500080"/>
            <a:ext cx="914082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b="1" dirty="0">
                <a:solidFill>
                  <a:schemeClr val="accent1">
                    <a:lumMod val="50000"/>
                  </a:schemeClr>
                </a:solidFill>
                <a:latin typeface="Calibri" pitchFamily="34" charset="0"/>
              </a:rPr>
              <a:t>METHODS AND MATERIALS</a:t>
            </a:r>
          </a:p>
        </p:txBody>
      </p:sp>
      <p:sp>
        <p:nvSpPr>
          <p:cNvPr id="2309" name="Text Box 261"/>
          <p:cNvSpPr txBox="1">
            <a:spLocks noChangeArrowheads="1"/>
          </p:cNvSpPr>
          <p:nvPr/>
        </p:nvSpPr>
        <p:spPr bwMode="auto">
          <a:xfrm>
            <a:off x="30175200" y="24958973"/>
            <a:ext cx="914082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b="1" dirty="0">
                <a:solidFill>
                  <a:schemeClr val="accent1">
                    <a:lumMod val="50000"/>
                  </a:schemeClr>
                </a:solidFill>
                <a:latin typeface="Calibri" pitchFamily="34" charset="0"/>
              </a:rPr>
              <a:t>CONCLUSIONS</a:t>
            </a:r>
          </a:p>
        </p:txBody>
      </p:sp>
      <p:sp>
        <p:nvSpPr>
          <p:cNvPr id="2310" name="Text Box 262"/>
          <p:cNvSpPr txBox="1">
            <a:spLocks noChangeArrowheads="1"/>
          </p:cNvSpPr>
          <p:nvPr/>
        </p:nvSpPr>
        <p:spPr bwMode="auto">
          <a:xfrm>
            <a:off x="30175200" y="35110063"/>
            <a:ext cx="914082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1"/>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b="1" dirty="0">
                <a:solidFill>
                  <a:schemeClr val="accent1">
                    <a:lumMod val="50000"/>
                  </a:schemeClr>
                </a:solidFill>
                <a:latin typeface="Calibri" pitchFamily="34" charset="0"/>
              </a:rPr>
              <a:t>REFERENCES</a:t>
            </a:r>
          </a:p>
        </p:txBody>
      </p:sp>
      <p:sp>
        <p:nvSpPr>
          <p:cNvPr id="2312" name="Text Box 264"/>
          <p:cNvSpPr txBox="1">
            <a:spLocks noChangeArrowheads="1"/>
          </p:cNvSpPr>
          <p:nvPr/>
        </p:nvSpPr>
        <p:spPr bwMode="auto">
          <a:xfrm>
            <a:off x="912813" y="35344100"/>
            <a:ext cx="6581775"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9535" tIns="209535" rIns="209535" bIns="209535" anchor="ctr" anchorCtr="0"/>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5400" dirty="0">
                <a:solidFill>
                  <a:schemeClr val="bg1"/>
                </a:solidFill>
                <a:latin typeface="Calibri" pitchFamily="34" charset="0"/>
              </a:rPr>
              <a:t>CONTACT</a:t>
            </a:r>
          </a:p>
        </p:txBody>
      </p:sp>
      <p:sp>
        <p:nvSpPr>
          <p:cNvPr id="2315" name="Text Box 267"/>
          <p:cNvSpPr txBox="1">
            <a:spLocks noChangeArrowheads="1"/>
          </p:cNvSpPr>
          <p:nvPr/>
        </p:nvSpPr>
        <p:spPr bwMode="auto">
          <a:xfrm>
            <a:off x="912813" y="6858000"/>
            <a:ext cx="6581775" cy="11695509"/>
          </a:xfrm>
          <a:prstGeom prst="rect">
            <a:avLst/>
          </a:prstGeom>
          <a:solidFill>
            <a:schemeClr val="accent1">
              <a:lumMod val="75000"/>
            </a:schemeClr>
          </a:solidFill>
          <a:ln>
            <a:noFill/>
          </a:ln>
          <a:effectLst/>
        </p:spPr>
        <p:txBody>
          <a:bodyPr lIns="182880" tIns="182880" rIns="182880" bIns="182880">
            <a:spAutoFit/>
          </a:bodyPr>
          <a:lstStyle>
            <a:lvl1pPr defTabSz="838200">
              <a:defRPr>
                <a:solidFill>
                  <a:schemeClr val="tx1"/>
                </a:solidFill>
                <a:latin typeface="Arial" pitchFamily="34" charset="0"/>
              </a:defRPr>
            </a:lvl1pPr>
            <a:lvl2pPr marL="419100" defTabSz="838200">
              <a:defRPr>
                <a:solidFill>
                  <a:schemeClr val="tx1"/>
                </a:solidFill>
                <a:latin typeface="Arial" pitchFamily="34" charset="0"/>
              </a:defRPr>
            </a:lvl2pPr>
            <a:lvl3pPr marL="838200" defTabSz="838200">
              <a:defRPr>
                <a:solidFill>
                  <a:schemeClr val="tx1"/>
                </a:solidFill>
                <a:latin typeface="Arial" pitchFamily="34" charset="0"/>
              </a:defRPr>
            </a:lvl3pPr>
            <a:lvl4pPr marL="1257300" defTabSz="838200">
              <a:defRPr>
                <a:solidFill>
                  <a:schemeClr val="tx1"/>
                </a:solidFill>
                <a:latin typeface="Arial" pitchFamily="34" charset="0"/>
              </a:defRPr>
            </a:lvl4pPr>
            <a:lvl5pPr marL="1676400" defTabSz="838200">
              <a:defRPr>
                <a:solidFill>
                  <a:schemeClr val="tx1"/>
                </a:solidFill>
                <a:latin typeface="Arial" pitchFamily="34" charset="0"/>
              </a:defRPr>
            </a:lvl5pPr>
            <a:lvl6pPr marL="2133600" defTabSz="838200" fontAlgn="base">
              <a:spcBef>
                <a:spcPct val="0"/>
              </a:spcBef>
              <a:spcAft>
                <a:spcPct val="0"/>
              </a:spcAft>
              <a:defRPr>
                <a:solidFill>
                  <a:schemeClr val="tx1"/>
                </a:solidFill>
                <a:latin typeface="Arial" pitchFamily="34" charset="0"/>
              </a:defRPr>
            </a:lvl6pPr>
            <a:lvl7pPr marL="2590800" defTabSz="838200" fontAlgn="base">
              <a:spcBef>
                <a:spcPct val="0"/>
              </a:spcBef>
              <a:spcAft>
                <a:spcPct val="0"/>
              </a:spcAft>
              <a:defRPr>
                <a:solidFill>
                  <a:schemeClr val="tx1"/>
                </a:solidFill>
                <a:latin typeface="Arial" pitchFamily="34" charset="0"/>
              </a:defRPr>
            </a:lvl7pPr>
            <a:lvl8pPr marL="3048000" defTabSz="838200" fontAlgn="base">
              <a:spcBef>
                <a:spcPct val="0"/>
              </a:spcBef>
              <a:spcAft>
                <a:spcPct val="0"/>
              </a:spcAft>
              <a:defRPr>
                <a:solidFill>
                  <a:schemeClr val="tx1"/>
                </a:solidFill>
                <a:latin typeface="Arial" pitchFamily="34" charset="0"/>
              </a:defRPr>
            </a:lvl8pPr>
            <a:lvl9pPr marL="3505200" defTabSz="838200" fontAlgn="base">
              <a:spcBef>
                <a:spcPct val="0"/>
              </a:spcBef>
              <a:spcAft>
                <a:spcPct val="0"/>
              </a:spcAft>
              <a:defRPr>
                <a:solidFill>
                  <a:schemeClr val="tx1"/>
                </a:solidFill>
                <a:latin typeface="Arial" pitchFamily="34" charset="0"/>
              </a:defRPr>
            </a:lvl9pPr>
          </a:lstStyle>
          <a:p>
            <a:pPr lvl="0" defTabSz="4023067" fontAlgn="auto">
              <a:spcBef>
                <a:spcPts val="0"/>
              </a:spcBef>
              <a:spcAft>
                <a:spcPts val="0"/>
              </a:spcAft>
            </a:pPr>
            <a:r>
              <a:rPr lang="en-US" sz="3200" dirty="0">
                <a:solidFill>
                  <a:schemeClr val="bg1"/>
                </a:solidFill>
                <a:latin typeface="+mn-lt"/>
              </a:rPr>
              <a:t>Click here to insert your Abstract text. Type it in or copy and paste from your Word document or other source.</a:t>
            </a:r>
          </a:p>
          <a:p>
            <a:pPr lvl="0" defTabSz="4023067" fontAlgn="auto">
              <a:spcBef>
                <a:spcPts val="0"/>
              </a:spcBef>
              <a:spcAft>
                <a:spcPts val="0"/>
              </a:spcAft>
            </a:pPr>
            <a:endParaRPr lang="en-US" sz="3200" dirty="0">
              <a:solidFill>
                <a:schemeClr val="bg1"/>
              </a:solidFill>
              <a:latin typeface="+mn-lt"/>
            </a:endParaRPr>
          </a:p>
          <a:p>
            <a:pPr lvl="0" defTabSz="4023067" fontAlgn="auto">
              <a:spcBef>
                <a:spcPts val="0"/>
              </a:spcBef>
              <a:spcAft>
                <a:spcPts val="0"/>
              </a:spcAft>
            </a:pPr>
            <a:r>
              <a:rPr lang="en-US" sz="3200" dirty="0">
                <a:solidFill>
                  <a:schemeClr val="bg1"/>
                </a:solidFill>
                <a:latin typeface="+mn-lt"/>
              </a:rPr>
              <a:t>This text box will automatically re-size to your text. To turn off that feature, right click inside this box and go to </a:t>
            </a:r>
            <a:r>
              <a:rPr lang="en-US" sz="3200" b="1" dirty="0">
                <a:solidFill>
                  <a:schemeClr val="bg1"/>
                </a:solidFill>
                <a:latin typeface="+mn-lt"/>
              </a:rPr>
              <a:t>Format Shape, Text Box, Autofit</a:t>
            </a:r>
            <a:r>
              <a:rPr lang="en-US" sz="3200" dirty="0">
                <a:solidFill>
                  <a:schemeClr val="bg1"/>
                </a:solidFill>
                <a:latin typeface="+mn-lt"/>
              </a:rPr>
              <a:t>, and select the “Do Not Autofit” radio button.</a:t>
            </a:r>
          </a:p>
          <a:p>
            <a:pPr lvl="0" defTabSz="4023067" fontAlgn="auto">
              <a:spcBef>
                <a:spcPts val="0"/>
              </a:spcBef>
              <a:spcAft>
                <a:spcPts val="0"/>
              </a:spcAft>
            </a:pPr>
            <a:endParaRPr lang="en-US" sz="3200" dirty="0">
              <a:solidFill>
                <a:schemeClr val="bg1"/>
              </a:solidFill>
              <a:latin typeface="+mn-lt"/>
            </a:endParaRPr>
          </a:p>
          <a:p>
            <a:pPr lvl="0" defTabSz="4023067" fontAlgn="auto">
              <a:spcBef>
                <a:spcPts val="0"/>
              </a:spcBef>
              <a:spcAft>
                <a:spcPts val="0"/>
              </a:spcAft>
            </a:pPr>
            <a:r>
              <a:rPr lang="en-US" sz="3200" dirty="0">
                <a:solidFill>
                  <a:schemeClr val="bg1"/>
                </a:solidFill>
                <a:latin typeface="+mn-lt"/>
              </a:rPr>
              <a:t>To change the font style of this text box: Click on the border once to highlight the entire text box, then select a different font or font size that suits you. This text is Calibri 32pt and is easily read up to 5 feet away on a 44x44 poster.</a:t>
            </a:r>
          </a:p>
          <a:p>
            <a:pPr lvl="0" defTabSz="4023067" fontAlgn="auto">
              <a:spcBef>
                <a:spcPts val="0"/>
              </a:spcBef>
              <a:spcAft>
                <a:spcPts val="0"/>
              </a:spcAft>
            </a:pPr>
            <a:endParaRPr lang="en-US" sz="3200" dirty="0">
              <a:solidFill>
                <a:schemeClr val="bg1"/>
              </a:solidFill>
              <a:latin typeface="+mn-lt"/>
            </a:endParaRPr>
          </a:p>
          <a:p>
            <a:pPr lvl="0" defTabSz="4023067" fontAlgn="auto">
              <a:spcBef>
                <a:spcPts val="0"/>
              </a:spcBef>
              <a:spcAft>
                <a:spcPts val="0"/>
              </a:spcAft>
            </a:pPr>
            <a:r>
              <a:rPr lang="en-US" sz="3200" dirty="0">
                <a:solidFill>
                  <a:schemeClr val="bg1"/>
                </a:solidFill>
                <a:latin typeface="+mn-lt"/>
              </a:rPr>
              <a:t>Zoom out to 100% to preview what this will look like on your printed poster.</a:t>
            </a:r>
          </a:p>
        </p:txBody>
      </p:sp>
      <p:sp>
        <p:nvSpPr>
          <p:cNvPr id="2316" name="Text Box 268"/>
          <p:cNvSpPr txBox="1">
            <a:spLocks noChangeArrowheads="1"/>
          </p:cNvSpPr>
          <p:nvPr/>
        </p:nvSpPr>
        <p:spPr bwMode="auto">
          <a:xfrm>
            <a:off x="19385280" y="6858000"/>
            <a:ext cx="9872662" cy="10710624"/>
          </a:xfrm>
          <a:prstGeom prst="rect">
            <a:avLst/>
          </a:prstGeom>
          <a:solidFill>
            <a:schemeClr val="bg1"/>
          </a:solidFill>
          <a:ln>
            <a:noFill/>
          </a:ln>
          <a:effectLst/>
        </p:spPr>
        <p:txBody>
          <a:bodyPr lIns="182880" tIns="182880" rIns="182880" bIns="182880">
            <a:spAutoFit/>
          </a:bodyPr>
          <a:lstStyle>
            <a:lvl1pPr defTabSz="838200">
              <a:defRPr>
                <a:solidFill>
                  <a:schemeClr val="tx1"/>
                </a:solidFill>
                <a:latin typeface="Arial" pitchFamily="34" charset="0"/>
              </a:defRPr>
            </a:lvl1pPr>
            <a:lvl2pPr marL="419100" defTabSz="838200">
              <a:defRPr>
                <a:solidFill>
                  <a:schemeClr val="tx1"/>
                </a:solidFill>
                <a:latin typeface="Arial" pitchFamily="34" charset="0"/>
              </a:defRPr>
            </a:lvl2pPr>
            <a:lvl3pPr marL="838200" defTabSz="838200">
              <a:defRPr>
                <a:solidFill>
                  <a:schemeClr val="tx1"/>
                </a:solidFill>
                <a:latin typeface="Arial" pitchFamily="34" charset="0"/>
              </a:defRPr>
            </a:lvl3pPr>
            <a:lvl4pPr marL="1257300" defTabSz="838200">
              <a:defRPr>
                <a:solidFill>
                  <a:schemeClr val="tx1"/>
                </a:solidFill>
                <a:latin typeface="Arial" pitchFamily="34" charset="0"/>
              </a:defRPr>
            </a:lvl4pPr>
            <a:lvl5pPr marL="1676400" defTabSz="838200">
              <a:defRPr>
                <a:solidFill>
                  <a:schemeClr val="tx1"/>
                </a:solidFill>
                <a:latin typeface="Arial" pitchFamily="34" charset="0"/>
              </a:defRPr>
            </a:lvl5pPr>
            <a:lvl6pPr marL="2133600" defTabSz="838200" fontAlgn="base">
              <a:spcBef>
                <a:spcPct val="0"/>
              </a:spcBef>
              <a:spcAft>
                <a:spcPct val="0"/>
              </a:spcAft>
              <a:defRPr>
                <a:solidFill>
                  <a:schemeClr val="tx1"/>
                </a:solidFill>
                <a:latin typeface="Arial" pitchFamily="34" charset="0"/>
              </a:defRPr>
            </a:lvl6pPr>
            <a:lvl7pPr marL="2590800" defTabSz="838200" fontAlgn="base">
              <a:spcBef>
                <a:spcPct val="0"/>
              </a:spcBef>
              <a:spcAft>
                <a:spcPct val="0"/>
              </a:spcAft>
              <a:defRPr>
                <a:solidFill>
                  <a:schemeClr val="tx1"/>
                </a:solidFill>
                <a:latin typeface="Arial" pitchFamily="34" charset="0"/>
              </a:defRPr>
            </a:lvl7pPr>
            <a:lvl8pPr marL="3048000" defTabSz="838200" fontAlgn="base">
              <a:spcBef>
                <a:spcPct val="0"/>
              </a:spcBef>
              <a:spcAft>
                <a:spcPct val="0"/>
              </a:spcAft>
              <a:defRPr>
                <a:solidFill>
                  <a:schemeClr val="tx1"/>
                </a:solidFill>
                <a:latin typeface="Arial" pitchFamily="34" charset="0"/>
              </a:defRPr>
            </a:lvl8pPr>
            <a:lvl9pPr marL="3505200" defTabSz="838200" fontAlgn="base">
              <a:spcBef>
                <a:spcPct val="0"/>
              </a:spcBef>
              <a:spcAft>
                <a:spcPct val="0"/>
              </a:spcAft>
              <a:defRPr>
                <a:solidFill>
                  <a:schemeClr val="tx1"/>
                </a:solidFill>
                <a:latin typeface="Arial" pitchFamily="34" charset="0"/>
              </a:defRPr>
            </a:lvl9pPr>
          </a:lstStyle>
          <a:p>
            <a:pPr lvl="0" defTabSz="4023067" fontAlgn="auto">
              <a:spcBef>
                <a:spcPts val="0"/>
              </a:spcBef>
              <a:spcAft>
                <a:spcPts val="0"/>
              </a:spcAft>
            </a:pPr>
            <a:r>
              <a:rPr lang="en-US" sz="3200" dirty="0">
                <a:solidFill>
                  <a:prstClr val="black"/>
                </a:solidFill>
                <a:latin typeface="+mn-lt"/>
              </a:rPr>
              <a:t>Click here to insert your Results text. Type it in or copy and paste from your Word document or other source.</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This text box will automatically re-size to your text. To turn off that feature, right click inside this box and go to </a:t>
            </a:r>
            <a:r>
              <a:rPr lang="en-US" sz="3200" b="1" dirty="0">
                <a:solidFill>
                  <a:prstClr val="black"/>
                </a:solidFill>
                <a:latin typeface="+mn-lt"/>
              </a:rPr>
              <a:t>Format Shape, Text Box, Autofit</a:t>
            </a:r>
            <a:r>
              <a:rPr lang="en-US" sz="3200" dirty="0">
                <a:solidFill>
                  <a:prstClr val="black"/>
                </a:solidFill>
                <a:latin typeface="+mn-lt"/>
              </a:rPr>
              <a:t>, and select the “Do Not Autofit” radio button.</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To change the font style of this text box: Click on the border once to highlight the entire text box, then select a different font or font size that suits you. This text is Calibri 32pt and is easily read up to 5 feet away on a 44x44 poster.</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Zoom out to 100% to preview what this will look like on your printed poster.</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Speaking of Results, yours will look better if you remember to run a spell-check on your poster! After you’ve added your content click on </a:t>
            </a:r>
            <a:r>
              <a:rPr lang="en-US" sz="3200" b="1" dirty="0">
                <a:solidFill>
                  <a:prstClr val="black"/>
                </a:solidFill>
                <a:latin typeface="+mn-lt"/>
              </a:rPr>
              <a:t>Review</a:t>
            </a:r>
            <a:r>
              <a:rPr lang="en-US" sz="3200" dirty="0">
                <a:solidFill>
                  <a:prstClr val="black"/>
                </a:solidFill>
                <a:latin typeface="+mn-lt"/>
              </a:rPr>
              <a:t>, </a:t>
            </a:r>
            <a:r>
              <a:rPr lang="en-US" sz="3200" b="1" dirty="0">
                <a:solidFill>
                  <a:prstClr val="black"/>
                </a:solidFill>
                <a:latin typeface="+mn-lt"/>
              </a:rPr>
              <a:t>Spelling</a:t>
            </a:r>
            <a:r>
              <a:rPr lang="en-US" sz="3200" dirty="0">
                <a:solidFill>
                  <a:prstClr val="black"/>
                </a:solidFill>
                <a:latin typeface="+mn-lt"/>
              </a:rPr>
              <a:t>, or press F7.</a:t>
            </a:r>
          </a:p>
        </p:txBody>
      </p:sp>
      <p:sp>
        <p:nvSpPr>
          <p:cNvPr id="2317" name="Text Box 269"/>
          <p:cNvSpPr txBox="1">
            <a:spLocks noChangeArrowheads="1"/>
          </p:cNvSpPr>
          <p:nvPr/>
        </p:nvSpPr>
        <p:spPr bwMode="auto">
          <a:xfrm>
            <a:off x="30175200" y="6857999"/>
            <a:ext cx="9140825" cy="17736463"/>
          </a:xfrm>
          <a:prstGeom prst="rect">
            <a:avLst/>
          </a:prstGeom>
          <a:solidFill>
            <a:schemeClr val="bg1"/>
          </a:solidFill>
          <a:ln>
            <a:noFill/>
          </a:ln>
          <a:effectLst/>
        </p:spPr>
        <p:txBody>
          <a:bodyPr lIns="182880" tIns="182880" rIns="182880" bIns="182880">
            <a:noAutofit/>
          </a:bodyPr>
          <a:lstStyle>
            <a:lvl1pPr defTabSz="838200">
              <a:defRPr>
                <a:solidFill>
                  <a:schemeClr val="tx1"/>
                </a:solidFill>
                <a:latin typeface="Arial" pitchFamily="34" charset="0"/>
              </a:defRPr>
            </a:lvl1pPr>
            <a:lvl2pPr marL="419100" defTabSz="838200">
              <a:defRPr>
                <a:solidFill>
                  <a:schemeClr val="tx1"/>
                </a:solidFill>
                <a:latin typeface="Arial" pitchFamily="34" charset="0"/>
              </a:defRPr>
            </a:lvl2pPr>
            <a:lvl3pPr marL="838200" defTabSz="838200">
              <a:defRPr>
                <a:solidFill>
                  <a:schemeClr val="tx1"/>
                </a:solidFill>
                <a:latin typeface="Arial" pitchFamily="34" charset="0"/>
              </a:defRPr>
            </a:lvl3pPr>
            <a:lvl4pPr marL="1257300" defTabSz="838200">
              <a:defRPr>
                <a:solidFill>
                  <a:schemeClr val="tx1"/>
                </a:solidFill>
                <a:latin typeface="Arial" pitchFamily="34" charset="0"/>
              </a:defRPr>
            </a:lvl4pPr>
            <a:lvl5pPr marL="1676400" defTabSz="838200">
              <a:defRPr>
                <a:solidFill>
                  <a:schemeClr val="tx1"/>
                </a:solidFill>
                <a:latin typeface="Arial" pitchFamily="34" charset="0"/>
              </a:defRPr>
            </a:lvl5pPr>
            <a:lvl6pPr marL="2133600" defTabSz="838200" fontAlgn="base">
              <a:spcBef>
                <a:spcPct val="0"/>
              </a:spcBef>
              <a:spcAft>
                <a:spcPct val="0"/>
              </a:spcAft>
              <a:defRPr>
                <a:solidFill>
                  <a:schemeClr val="tx1"/>
                </a:solidFill>
                <a:latin typeface="Arial" pitchFamily="34" charset="0"/>
              </a:defRPr>
            </a:lvl6pPr>
            <a:lvl7pPr marL="2590800" defTabSz="838200" fontAlgn="base">
              <a:spcBef>
                <a:spcPct val="0"/>
              </a:spcBef>
              <a:spcAft>
                <a:spcPct val="0"/>
              </a:spcAft>
              <a:defRPr>
                <a:solidFill>
                  <a:schemeClr val="tx1"/>
                </a:solidFill>
                <a:latin typeface="Arial" pitchFamily="34" charset="0"/>
              </a:defRPr>
            </a:lvl7pPr>
            <a:lvl8pPr marL="3048000" defTabSz="838200" fontAlgn="base">
              <a:spcBef>
                <a:spcPct val="0"/>
              </a:spcBef>
              <a:spcAft>
                <a:spcPct val="0"/>
              </a:spcAft>
              <a:defRPr>
                <a:solidFill>
                  <a:schemeClr val="tx1"/>
                </a:solidFill>
                <a:latin typeface="Arial" pitchFamily="34" charset="0"/>
              </a:defRPr>
            </a:lvl8pPr>
            <a:lvl9pPr marL="3505200" defTabSz="838200" fontAlgn="base">
              <a:spcBef>
                <a:spcPct val="0"/>
              </a:spcBef>
              <a:spcAft>
                <a:spcPct val="0"/>
              </a:spcAft>
              <a:defRPr>
                <a:solidFill>
                  <a:schemeClr val="tx1"/>
                </a:solidFill>
                <a:latin typeface="Arial" pitchFamily="34" charset="0"/>
              </a:defRPr>
            </a:lvl9pPr>
          </a:lstStyle>
          <a:p>
            <a:pPr lvl="0" defTabSz="4023067" fontAlgn="auto">
              <a:spcBef>
                <a:spcPts val="0"/>
              </a:spcBef>
              <a:spcAft>
                <a:spcPts val="0"/>
              </a:spcAft>
            </a:pPr>
            <a:r>
              <a:rPr lang="en-US" sz="3200" dirty="0">
                <a:solidFill>
                  <a:prstClr val="black"/>
                </a:solidFill>
                <a:latin typeface="+mn-lt"/>
              </a:rPr>
              <a:t>Click here to insert your Discussion text. Type it in or copy and paste from your Word document or other source.</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This text box will automatically re-size to your text. To turn off that feature, right click inside this box and go to </a:t>
            </a:r>
            <a:r>
              <a:rPr lang="en-US" sz="3200" b="1" dirty="0">
                <a:solidFill>
                  <a:prstClr val="black"/>
                </a:solidFill>
                <a:latin typeface="+mn-lt"/>
              </a:rPr>
              <a:t>Format Shape, Text Box, Autofit</a:t>
            </a:r>
            <a:r>
              <a:rPr lang="en-US" sz="3200" dirty="0">
                <a:solidFill>
                  <a:prstClr val="black"/>
                </a:solidFill>
                <a:latin typeface="+mn-lt"/>
              </a:rPr>
              <a:t>, and select the “Do Not Autofit” radio button.</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To change the font style of this text box: Click on the border once to highlight the entire text box, then select a different font or font size that suits you. This text is Calibri 32pt and is easily read up to 5 feet away on a 44x44 poster.</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Zoom out to 100% to preview what this will look like on your printed poster.</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To change the background color of any text box,  click once on the box so it is outlined with a dashed border. Then select </a:t>
            </a:r>
            <a:r>
              <a:rPr lang="en-US" sz="3200" b="1" dirty="0">
                <a:solidFill>
                  <a:prstClr val="black"/>
                </a:solidFill>
                <a:latin typeface="+mn-lt"/>
              </a:rPr>
              <a:t>Shape Fill</a:t>
            </a:r>
            <a:r>
              <a:rPr lang="en-US" sz="3200" dirty="0">
                <a:solidFill>
                  <a:prstClr val="black"/>
                </a:solidFill>
                <a:latin typeface="+mn-lt"/>
              </a:rPr>
              <a:t> from the </a:t>
            </a:r>
            <a:r>
              <a:rPr lang="en-US" sz="3200" b="1" dirty="0">
                <a:solidFill>
                  <a:prstClr val="black"/>
                </a:solidFill>
                <a:latin typeface="+mn-lt"/>
              </a:rPr>
              <a:t>Drawing Tools, Format</a:t>
            </a:r>
            <a:r>
              <a:rPr lang="en-US" sz="3200" dirty="0">
                <a:solidFill>
                  <a:prstClr val="black"/>
                </a:solidFill>
                <a:latin typeface="+mn-lt"/>
              </a:rPr>
              <a:t> tab on the ribbon bar above. It’s the one with the ‘paint can’ icon.</a:t>
            </a:r>
          </a:p>
          <a:p>
            <a:pPr lvl="0" defTabSz="4023067" fontAlgn="auto">
              <a:spcBef>
                <a:spcPts val="0"/>
              </a:spcBef>
              <a:spcAft>
                <a:spcPts val="0"/>
              </a:spcAft>
            </a:pPr>
            <a:endParaRPr lang="en-US" sz="3200" dirty="0">
              <a:solidFill>
                <a:prstClr val="black"/>
              </a:solidFill>
              <a:latin typeface="+mn-lt"/>
            </a:endParaRPr>
          </a:p>
        </p:txBody>
      </p:sp>
      <p:sp>
        <p:nvSpPr>
          <p:cNvPr id="2318" name="Text Box 270"/>
          <p:cNvSpPr txBox="1">
            <a:spLocks noChangeArrowheads="1"/>
          </p:cNvSpPr>
          <p:nvPr/>
        </p:nvSpPr>
        <p:spPr bwMode="auto">
          <a:xfrm>
            <a:off x="9323388" y="24688800"/>
            <a:ext cx="9140825" cy="8740854"/>
          </a:xfrm>
          <a:prstGeom prst="rect">
            <a:avLst/>
          </a:prstGeom>
          <a:solidFill>
            <a:schemeClr val="bg1"/>
          </a:solidFill>
          <a:ln>
            <a:noFill/>
          </a:ln>
          <a:effectLst/>
        </p:spPr>
        <p:txBody>
          <a:bodyPr lIns="182880" tIns="182880" rIns="182880" bIns="182880">
            <a:spAutoFit/>
          </a:bodyPr>
          <a:lstStyle>
            <a:lvl1pPr defTabSz="838200">
              <a:defRPr>
                <a:solidFill>
                  <a:schemeClr val="tx1"/>
                </a:solidFill>
                <a:latin typeface="Arial" pitchFamily="34" charset="0"/>
              </a:defRPr>
            </a:lvl1pPr>
            <a:lvl2pPr marL="419100" defTabSz="838200">
              <a:defRPr>
                <a:solidFill>
                  <a:schemeClr val="tx1"/>
                </a:solidFill>
                <a:latin typeface="Arial" pitchFamily="34" charset="0"/>
              </a:defRPr>
            </a:lvl2pPr>
            <a:lvl3pPr marL="838200" defTabSz="838200">
              <a:defRPr>
                <a:solidFill>
                  <a:schemeClr val="tx1"/>
                </a:solidFill>
                <a:latin typeface="Arial" pitchFamily="34" charset="0"/>
              </a:defRPr>
            </a:lvl3pPr>
            <a:lvl4pPr marL="1257300" defTabSz="838200">
              <a:defRPr>
                <a:solidFill>
                  <a:schemeClr val="tx1"/>
                </a:solidFill>
                <a:latin typeface="Arial" pitchFamily="34" charset="0"/>
              </a:defRPr>
            </a:lvl4pPr>
            <a:lvl5pPr marL="1676400" defTabSz="838200">
              <a:defRPr>
                <a:solidFill>
                  <a:schemeClr val="tx1"/>
                </a:solidFill>
                <a:latin typeface="Arial" pitchFamily="34" charset="0"/>
              </a:defRPr>
            </a:lvl5pPr>
            <a:lvl6pPr marL="2133600" defTabSz="838200" fontAlgn="base">
              <a:spcBef>
                <a:spcPct val="0"/>
              </a:spcBef>
              <a:spcAft>
                <a:spcPct val="0"/>
              </a:spcAft>
              <a:defRPr>
                <a:solidFill>
                  <a:schemeClr val="tx1"/>
                </a:solidFill>
                <a:latin typeface="Arial" pitchFamily="34" charset="0"/>
              </a:defRPr>
            </a:lvl6pPr>
            <a:lvl7pPr marL="2590800" defTabSz="838200" fontAlgn="base">
              <a:spcBef>
                <a:spcPct val="0"/>
              </a:spcBef>
              <a:spcAft>
                <a:spcPct val="0"/>
              </a:spcAft>
              <a:defRPr>
                <a:solidFill>
                  <a:schemeClr val="tx1"/>
                </a:solidFill>
                <a:latin typeface="Arial" pitchFamily="34" charset="0"/>
              </a:defRPr>
            </a:lvl7pPr>
            <a:lvl8pPr marL="3048000" defTabSz="838200" fontAlgn="base">
              <a:spcBef>
                <a:spcPct val="0"/>
              </a:spcBef>
              <a:spcAft>
                <a:spcPct val="0"/>
              </a:spcAft>
              <a:defRPr>
                <a:solidFill>
                  <a:schemeClr val="tx1"/>
                </a:solidFill>
                <a:latin typeface="Arial" pitchFamily="34" charset="0"/>
              </a:defRPr>
            </a:lvl8pPr>
            <a:lvl9pPr marL="3505200" defTabSz="838200" fontAlgn="base">
              <a:spcBef>
                <a:spcPct val="0"/>
              </a:spcBef>
              <a:spcAft>
                <a:spcPct val="0"/>
              </a:spcAft>
              <a:defRPr>
                <a:solidFill>
                  <a:schemeClr val="tx1"/>
                </a:solidFill>
                <a:latin typeface="Arial" pitchFamily="34" charset="0"/>
              </a:defRPr>
            </a:lvl9pPr>
          </a:lstStyle>
          <a:p>
            <a:pPr lvl="0" defTabSz="4023067" fontAlgn="auto">
              <a:spcBef>
                <a:spcPts val="0"/>
              </a:spcBef>
              <a:spcAft>
                <a:spcPts val="0"/>
              </a:spcAft>
            </a:pPr>
            <a:r>
              <a:rPr lang="en-US" sz="3200" dirty="0">
                <a:solidFill>
                  <a:prstClr val="black"/>
                </a:solidFill>
                <a:latin typeface="+mn-lt"/>
              </a:rPr>
              <a:t>Click here to insert your Methods and Materials text. Type it in or copy and paste from your Word document or other source.</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This text box will automatically re-size to your text. To turn off that feature, right click inside this box and go to </a:t>
            </a:r>
            <a:r>
              <a:rPr lang="en-US" sz="3200" b="1" dirty="0">
                <a:solidFill>
                  <a:prstClr val="black"/>
                </a:solidFill>
                <a:latin typeface="+mn-lt"/>
              </a:rPr>
              <a:t>Format Shape, Text Box, Autofit</a:t>
            </a:r>
            <a:r>
              <a:rPr lang="en-US" sz="3200" dirty="0">
                <a:solidFill>
                  <a:prstClr val="black"/>
                </a:solidFill>
                <a:latin typeface="+mn-lt"/>
              </a:rPr>
              <a:t>, and select the “Do Not Autofit” radio button.</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To change the font style of this text box: Click on the border once to highlight the entire text box, then select a different font or font size that suits you. This text is Calibri 32pt and is easily read up to 5 feet away on a 44x44 poster.</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Zoom out to 100% to preview what this will look like on your printed poster.</a:t>
            </a:r>
          </a:p>
        </p:txBody>
      </p:sp>
      <p:sp>
        <p:nvSpPr>
          <p:cNvPr id="2319" name="Text Box 271"/>
          <p:cNvSpPr txBox="1">
            <a:spLocks noChangeArrowheads="1"/>
          </p:cNvSpPr>
          <p:nvPr/>
        </p:nvSpPr>
        <p:spPr bwMode="auto">
          <a:xfrm>
            <a:off x="30175200" y="26147693"/>
            <a:ext cx="9140825" cy="8740854"/>
          </a:xfrm>
          <a:prstGeom prst="rect">
            <a:avLst/>
          </a:prstGeom>
          <a:solidFill>
            <a:schemeClr val="bg1"/>
          </a:solidFill>
          <a:ln>
            <a:noFill/>
          </a:ln>
          <a:effectLst/>
        </p:spPr>
        <p:txBody>
          <a:bodyPr lIns="182880" tIns="182880" rIns="182880" bIns="182880">
            <a:spAutoFit/>
          </a:bodyPr>
          <a:lstStyle>
            <a:lvl1pPr defTabSz="838200">
              <a:defRPr>
                <a:solidFill>
                  <a:schemeClr val="tx1"/>
                </a:solidFill>
                <a:latin typeface="Arial" pitchFamily="34" charset="0"/>
              </a:defRPr>
            </a:lvl1pPr>
            <a:lvl2pPr marL="419100" defTabSz="838200">
              <a:defRPr>
                <a:solidFill>
                  <a:schemeClr val="tx1"/>
                </a:solidFill>
                <a:latin typeface="Arial" pitchFamily="34" charset="0"/>
              </a:defRPr>
            </a:lvl2pPr>
            <a:lvl3pPr marL="838200" defTabSz="838200">
              <a:defRPr>
                <a:solidFill>
                  <a:schemeClr val="tx1"/>
                </a:solidFill>
                <a:latin typeface="Arial" pitchFamily="34" charset="0"/>
              </a:defRPr>
            </a:lvl3pPr>
            <a:lvl4pPr marL="1257300" defTabSz="838200">
              <a:defRPr>
                <a:solidFill>
                  <a:schemeClr val="tx1"/>
                </a:solidFill>
                <a:latin typeface="Arial" pitchFamily="34" charset="0"/>
              </a:defRPr>
            </a:lvl4pPr>
            <a:lvl5pPr marL="1676400" defTabSz="838200">
              <a:defRPr>
                <a:solidFill>
                  <a:schemeClr val="tx1"/>
                </a:solidFill>
                <a:latin typeface="Arial" pitchFamily="34" charset="0"/>
              </a:defRPr>
            </a:lvl5pPr>
            <a:lvl6pPr marL="2133600" defTabSz="838200" fontAlgn="base">
              <a:spcBef>
                <a:spcPct val="0"/>
              </a:spcBef>
              <a:spcAft>
                <a:spcPct val="0"/>
              </a:spcAft>
              <a:defRPr>
                <a:solidFill>
                  <a:schemeClr val="tx1"/>
                </a:solidFill>
                <a:latin typeface="Arial" pitchFamily="34" charset="0"/>
              </a:defRPr>
            </a:lvl6pPr>
            <a:lvl7pPr marL="2590800" defTabSz="838200" fontAlgn="base">
              <a:spcBef>
                <a:spcPct val="0"/>
              </a:spcBef>
              <a:spcAft>
                <a:spcPct val="0"/>
              </a:spcAft>
              <a:defRPr>
                <a:solidFill>
                  <a:schemeClr val="tx1"/>
                </a:solidFill>
                <a:latin typeface="Arial" pitchFamily="34" charset="0"/>
              </a:defRPr>
            </a:lvl7pPr>
            <a:lvl8pPr marL="3048000" defTabSz="838200" fontAlgn="base">
              <a:spcBef>
                <a:spcPct val="0"/>
              </a:spcBef>
              <a:spcAft>
                <a:spcPct val="0"/>
              </a:spcAft>
              <a:defRPr>
                <a:solidFill>
                  <a:schemeClr val="tx1"/>
                </a:solidFill>
                <a:latin typeface="Arial" pitchFamily="34" charset="0"/>
              </a:defRPr>
            </a:lvl8pPr>
            <a:lvl9pPr marL="3505200" defTabSz="838200" fontAlgn="base">
              <a:spcBef>
                <a:spcPct val="0"/>
              </a:spcBef>
              <a:spcAft>
                <a:spcPct val="0"/>
              </a:spcAft>
              <a:defRPr>
                <a:solidFill>
                  <a:schemeClr val="tx1"/>
                </a:solidFill>
                <a:latin typeface="Arial" pitchFamily="34" charset="0"/>
              </a:defRPr>
            </a:lvl9pPr>
          </a:lstStyle>
          <a:p>
            <a:pPr lvl="0" defTabSz="4023067" fontAlgn="auto">
              <a:spcBef>
                <a:spcPts val="0"/>
              </a:spcBef>
              <a:spcAft>
                <a:spcPts val="0"/>
              </a:spcAft>
            </a:pPr>
            <a:r>
              <a:rPr lang="en-US" sz="3200" dirty="0">
                <a:solidFill>
                  <a:prstClr val="black"/>
                </a:solidFill>
                <a:latin typeface="+mn-lt"/>
              </a:rPr>
              <a:t>Click here to insert your Conclusions text. Type it in or copy and paste from your Word document or other source.</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This text box will automatically re-size to your text. To turn off that feature, right click inside this box and go to </a:t>
            </a:r>
            <a:r>
              <a:rPr lang="en-US" sz="3200" b="1" dirty="0">
                <a:solidFill>
                  <a:prstClr val="black"/>
                </a:solidFill>
                <a:latin typeface="+mn-lt"/>
              </a:rPr>
              <a:t>Format Shape, Text Box, Autofit</a:t>
            </a:r>
            <a:r>
              <a:rPr lang="en-US" sz="3200" dirty="0">
                <a:solidFill>
                  <a:prstClr val="black"/>
                </a:solidFill>
                <a:latin typeface="+mn-lt"/>
              </a:rPr>
              <a:t>, and select the “Do Not Autofit” radio button.</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To change the font style of this text box: Click on the border once to highlight the entire text box, then select a different font or font size that suits you. This text is Calibri 32pt and is easily read up to 5 feet away on a 44x44 poster.</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Zoom out to 100% to preview what this will look like on your printed poster.</a:t>
            </a:r>
          </a:p>
        </p:txBody>
      </p:sp>
      <mc:AlternateContent xmlns:mc="http://schemas.openxmlformats.org/markup-compatibility/2006" xmlns:a14="http://schemas.microsoft.com/office/drawing/2010/main">
        <mc:Choice Requires="a14">
          <p:sp>
            <p:nvSpPr>
              <p:cNvPr id="2320" name="Text Box 272"/>
              <p:cNvSpPr txBox="1">
                <a:spLocks noChangeArrowheads="1"/>
              </p:cNvSpPr>
              <p:nvPr/>
            </p:nvSpPr>
            <p:spPr bwMode="auto">
              <a:xfrm>
                <a:off x="9323388" y="6858000"/>
                <a:ext cx="9140825" cy="15176078"/>
              </a:xfrm>
              <a:prstGeom prst="rect">
                <a:avLst/>
              </a:prstGeom>
              <a:solidFill>
                <a:schemeClr val="bg1"/>
              </a:solidFill>
              <a:ln>
                <a:noFill/>
              </a:ln>
              <a:effectLst/>
            </p:spPr>
            <p:txBody>
              <a:bodyPr lIns="182880" tIns="182880" rIns="182880" bIns="182880">
                <a:spAutoFit/>
              </a:bodyPr>
              <a:lstStyle>
                <a:lvl1pPr defTabSz="838200">
                  <a:defRPr>
                    <a:solidFill>
                      <a:schemeClr val="tx1"/>
                    </a:solidFill>
                    <a:latin typeface="Arial" pitchFamily="34" charset="0"/>
                  </a:defRPr>
                </a:lvl1pPr>
                <a:lvl2pPr marL="419100" defTabSz="838200">
                  <a:defRPr>
                    <a:solidFill>
                      <a:schemeClr val="tx1"/>
                    </a:solidFill>
                    <a:latin typeface="Arial" pitchFamily="34" charset="0"/>
                  </a:defRPr>
                </a:lvl2pPr>
                <a:lvl3pPr marL="838200" defTabSz="838200">
                  <a:defRPr>
                    <a:solidFill>
                      <a:schemeClr val="tx1"/>
                    </a:solidFill>
                    <a:latin typeface="Arial" pitchFamily="34" charset="0"/>
                  </a:defRPr>
                </a:lvl3pPr>
                <a:lvl4pPr marL="1257300" defTabSz="838200">
                  <a:defRPr>
                    <a:solidFill>
                      <a:schemeClr val="tx1"/>
                    </a:solidFill>
                    <a:latin typeface="Arial" pitchFamily="34" charset="0"/>
                  </a:defRPr>
                </a:lvl4pPr>
                <a:lvl5pPr marL="1676400" defTabSz="838200">
                  <a:defRPr>
                    <a:solidFill>
                      <a:schemeClr val="tx1"/>
                    </a:solidFill>
                    <a:latin typeface="Arial" pitchFamily="34" charset="0"/>
                  </a:defRPr>
                </a:lvl5pPr>
                <a:lvl6pPr marL="2133600" defTabSz="838200" fontAlgn="base">
                  <a:spcBef>
                    <a:spcPct val="0"/>
                  </a:spcBef>
                  <a:spcAft>
                    <a:spcPct val="0"/>
                  </a:spcAft>
                  <a:defRPr>
                    <a:solidFill>
                      <a:schemeClr val="tx1"/>
                    </a:solidFill>
                    <a:latin typeface="Arial" pitchFamily="34" charset="0"/>
                  </a:defRPr>
                </a:lvl6pPr>
                <a:lvl7pPr marL="2590800" defTabSz="838200" fontAlgn="base">
                  <a:spcBef>
                    <a:spcPct val="0"/>
                  </a:spcBef>
                  <a:spcAft>
                    <a:spcPct val="0"/>
                  </a:spcAft>
                  <a:defRPr>
                    <a:solidFill>
                      <a:schemeClr val="tx1"/>
                    </a:solidFill>
                    <a:latin typeface="Arial" pitchFamily="34" charset="0"/>
                  </a:defRPr>
                </a:lvl7pPr>
                <a:lvl8pPr marL="3048000" defTabSz="838200" fontAlgn="base">
                  <a:spcBef>
                    <a:spcPct val="0"/>
                  </a:spcBef>
                  <a:spcAft>
                    <a:spcPct val="0"/>
                  </a:spcAft>
                  <a:defRPr>
                    <a:solidFill>
                      <a:schemeClr val="tx1"/>
                    </a:solidFill>
                    <a:latin typeface="Arial" pitchFamily="34" charset="0"/>
                  </a:defRPr>
                </a:lvl8pPr>
                <a:lvl9pPr marL="3505200" defTabSz="838200" fontAlgn="base">
                  <a:spcBef>
                    <a:spcPct val="0"/>
                  </a:spcBef>
                  <a:spcAft>
                    <a:spcPct val="0"/>
                  </a:spcAft>
                  <a:defRPr>
                    <a:solidFill>
                      <a:schemeClr val="tx1"/>
                    </a:solidFill>
                    <a:latin typeface="Arial" pitchFamily="34" charset="0"/>
                  </a:defRPr>
                </a:lvl9pPr>
              </a:lstStyle>
              <a:p>
                <a:pPr lvl="0" defTabSz="4023067" fontAlgn="auto">
                  <a:spcBef>
                    <a:spcPts val="0"/>
                  </a:spcBef>
                  <a:spcAft>
                    <a:spcPts val="0"/>
                  </a:spcAft>
                </a:pPr>
                <a:r>
                  <a:rPr lang="en-US" sz="3200" b="1" dirty="0">
                    <a:solidFill>
                      <a:prstClr val="black"/>
                    </a:solidFill>
                    <a:latin typeface="+mn-lt"/>
                  </a:rPr>
                  <a:t>Genigraphics®</a:t>
                </a:r>
                <a:r>
                  <a:rPr lang="en-US" sz="3200" dirty="0">
                    <a:solidFill>
                      <a:prstClr val="black"/>
                    </a:solidFill>
                    <a:latin typeface="+mn-lt"/>
                  </a:rPr>
                  <a:t> has provided this template to assist in preparation of a medical or scientific research poster. The dimensions are set to 44” high by 44” wide but prints can be scaled up or down in size to any dimension with a 1:1 aspect ratio. For example, if you order a 40” x 40” poster using this template, we will print the file at 90.9% of its original size. </a:t>
                </a:r>
                <a:r>
                  <a:rPr lang="en-US" sz="3200" b="1" dirty="0">
                    <a:solidFill>
                      <a:prstClr val="black"/>
                    </a:solidFill>
                    <a:latin typeface="+mn-lt"/>
                  </a:rPr>
                  <a:t>The most critical factor is that your template and poster dimensions must be proportional:</a:t>
                </a:r>
              </a:p>
              <a:p>
                <a:pPr lvl="0" defTabSz="4023067" fontAlgn="auto">
                  <a:spcBef>
                    <a:spcPts val="0"/>
                  </a:spcBef>
                  <a:spcAft>
                    <a:spcPts val="0"/>
                  </a:spcAft>
                </a:pPr>
                <a:endParaRPr lang="en-US" sz="3200" b="1" dirty="0">
                  <a:solidFill>
                    <a:prstClr val="black"/>
                  </a:solidFill>
                  <a:latin typeface="+mn-lt"/>
                </a:endParaRPr>
              </a:p>
              <a:p>
                <a:pPr lvl="0" defTabSz="4023067" fontAlgn="auto">
                  <a:spcBef>
                    <a:spcPts val="0"/>
                  </a:spcBef>
                  <a:spcAft>
                    <a:spcPts val="0"/>
                  </a:spcAft>
                </a:pPr>
                <a14:m>
                  <m:oMathPara xmlns:m="http://schemas.openxmlformats.org/officeDocument/2006/math">
                    <m:oMathParaPr>
                      <m:jc m:val="centerGroup"/>
                    </m:oMathParaPr>
                    <m:oMath xmlns:m="http://schemas.openxmlformats.org/officeDocument/2006/math">
                      <m:box>
                        <m:boxPr>
                          <m:ctrlPr>
                            <a:rPr lang="en-US" sz="3200" b="1" i="1">
                              <a:solidFill>
                                <a:prstClr val="black"/>
                              </a:solidFill>
                              <a:latin typeface="Cambria Math" panose="02040503050406030204" pitchFamily="18" charset="0"/>
                            </a:rPr>
                          </m:ctrlPr>
                        </m:boxPr>
                        <m:e>
                          <m:f>
                            <m:fPr>
                              <m:ctrlPr>
                                <a:rPr lang="en-US" sz="3200" b="1" i="1">
                                  <a:solidFill>
                                    <a:prstClr val="black"/>
                                  </a:solidFill>
                                  <a:latin typeface="Cambria Math" panose="02040503050406030204" pitchFamily="18" charset="0"/>
                                </a:rPr>
                              </m:ctrlPr>
                            </m:fPr>
                            <m:num>
                              <m:r>
                                <a:rPr lang="en-US" sz="3200" b="1" i="1">
                                  <a:solidFill>
                                    <a:prstClr val="black"/>
                                  </a:solidFill>
                                  <a:latin typeface="Cambria Math" panose="02040503050406030204" pitchFamily="18" charset="0"/>
                                </a:rPr>
                                <m:t>𝒕𝒆𝒎𝒑𝒍𝒂𝒕𝒆</m:t>
                              </m:r>
                              <m:r>
                                <a:rPr lang="en-US" sz="3200" b="1" i="1">
                                  <a:solidFill>
                                    <a:prstClr val="black"/>
                                  </a:solidFill>
                                  <a:latin typeface="Cambria Math" panose="02040503050406030204" pitchFamily="18" charset="0"/>
                                </a:rPr>
                                <m:t> </m:t>
                              </m:r>
                              <m:r>
                                <a:rPr lang="en-US" sz="3200" b="1" i="1">
                                  <a:solidFill>
                                    <a:prstClr val="black"/>
                                  </a:solidFill>
                                  <a:latin typeface="Cambria Math" panose="02040503050406030204" pitchFamily="18" charset="0"/>
                                </a:rPr>
                                <m:t>𝒉𝒆𝒊𝒈𝒉𝒕</m:t>
                              </m:r>
                            </m:num>
                            <m:den>
                              <m:r>
                                <a:rPr lang="en-US" sz="3200" b="1" i="1">
                                  <a:solidFill>
                                    <a:prstClr val="black"/>
                                  </a:solidFill>
                                  <a:latin typeface="Cambria Math" panose="02040503050406030204" pitchFamily="18" charset="0"/>
                                </a:rPr>
                                <m:t>𝒕𝒆𝒎𝒑𝒍𝒂𝒕𝒆</m:t>
                              </m:r>
                              <m:r>
                                <a:rPr lang="en-US" sz="3200" b="1" i="1">
                                  <a:solidFill>
                                    <a:prstClr val="black"/>
                                  </a:solidFill>
                                  <a:latin typeface="Cambria Math" panose="02040503050406030204" pitchFamily="18" charset="0"/>
                                </a:rPr>
                                <m:t> </m:t>
                              </m:r>
                              <m:r>
                                <a:rPr lang="en-US" sz="3200" b="1" i="1">
                                  <a:solidFill>
                                    <a:prstClr val="black"/>
                                  </a:solidFill>
                                  <a:latin typeface="Cambria Math" panose="02040503050406030204" pitchFamily="18" charset="0"/>
                                </a:rPr>
                                <m:t>𝒘𝒊𝒅𝒕𝒉</m:t>
                              </m:r>
                            </m:den>
                          </m:f>
                        </m:e>
                      </m:box>
                      <m:r>
                        <a:rPr lang="en-US" sz="3200" b="1" i="1">
                          <a:solidFill>
                            <a:prstClr val="black"/>
                          </a:solidFill>
                          <a:latin typeface="Cambria Math" panose="02040503050406030204" pitchFamily="18" charset="0"/>
                        </a:rPr>
                        <m:t> = </m:t>
                      </m:r>
                      <m:box>
                        <m:boxPr>
                          <m:ctrlPr>
                            <a:rPr lang="en-US" sz="3200" b="1" i="1">
                              <a:solidFill>
                                <a:prstClr val="black"/>
                              </a:solidFill>
                              <a:latin typeface="Cambria Math" panose="02040503050406030204" pitchFamily="18" charset="0"/>
                            </a:rPr>
                          </m:ctrlPr>
                        </m:boxPr>
                        <m:e>
                          <m:f>
                            <m:fPr>
                              <m:ctrlPr>
                                <a:rPr lang="en-US" sz="3200" b="1" i="1">
                                  <a:solidFill>
                                    <a:prstClr val="black"/>
                                  </a:solidFill>
                                  <a:latin typeface="Cambria Math" panose="02040503050406030204" pitchFamily="18" charset="0"/>
                                </a:rPr>
                              </m:ctrlPr>
                            </m:fPr>
                            <m:num>
                              <m:r>
                                <a:rPr lang="en-US" sz="3200" b="1" i="1">
                                  <a:solidFill>
                                    <a:prstClr val="black"/>
                                  </a:solidFill>
                                  <a:latin typeface="Cambria Math" panose="02040503050406030204" pitchFamily="18" charset="0"/>
                                </a:rPr>
                                <m:t>𝒅𝒆𝒔𝒊𝒓𝒆𝒅</m:t>
                              </m:r>
                              <m:r>
                                <a:rPr lang="en-US" sz="3200" b="1" i="1">
                                  <a:solidFill>
                                    <a:prstClr val="black"/>
                                  </a:solidFill>
                                  <a:latin typeface="Cambria Math" panose="02040503050406030204" pitchFamily="18" charset="0"/>
                                </a:rPr>
                                <m:t> </m:t>
                              </m:r>
                              <m:r>
                                <a:rPr lang="en-US" sz="3200" b="1" i="1">
                                  <a:solidFill>
                                    <a:prstClr val="black"/>
                                  </a:solidFill>
                                  <a:latin typeface="Cambria Math" panose="02040503050406030204" pitchFamily="18" charset="0"/>
                                </a:rPr>
                                <m:t>𝒑𝒓𝒊𝒏𝒕</m:t>
                              </m:r>
                              <m:r>
                                <a:rPr lang="en-US" sz="3200" b="1" i="1">
                                  <a:solidFill>
                                    <a:prstClr val="black"/>
                                  </a:solidFill>
                                  <a:latin typeface="Cambria Math" panose="02040503050406030204" pitchFamily="18" charset="0"/>
                                </a:rPr>
                                <m:t> </m:t>
                              </m:r>
                              <m:r>
                                <a:rPr lang="en-US" sz="3200" b="1" i="1">
                                  <a:solidFill>
                                    <a:prstClr val="black"/>
                                  </a:solidFill>
                                  <a:latin typeface="Cambria Math" panose="02040503050406030204" pitchFamily="18" charset="0"/>
                                </a:rPr>
                                <m:t>𝒉𝒆𝒊𝒈𝒉𝒕</m:t>
                              </m:r>
                            </m:num>
                            <m:den>
                              <m:r>
                                <a:rPr lang="en-US" sz="3200" b="1" i="1">
                                  <a:solidFill>
                                    <a:prstClr val="black"/>
                                  </a:solidFill>
                                  <a:latin typeface="Cambria Math" panose="02040503050406030204" pitchFamily="18" charset="0"/>
                                </a:rPr>
                                <m:t>𝒅𝒆𝒔𝒊𝒓𝒆𝒅</m:t>
                              </m:r>
                              <m:r>
                                <a:rPr lang="en-US" sz="3200" b="1" i="1">
                                  <a:solidFill>
                                    <a:prstClr val="black"/>
                                  </a:solidFill>
                                  <a:latin typeface="Cambria Math" panose="02040503050406030204" pitchFamily="18" charset="0"/>
                                </a:rPr>
                                <m:t> </m:t>
                              </m:r>
                              <m:r>
                                <a:rPr lang="en-US" sz="3200" b="1" i="1">
                                  <a:solidFill>
                                    <a:prstClr val="black"/>
                                  </a:solidFill>
                                  <a:latin typeface="Cambria Math" panose="02040503050406030204" pitchFamily="18" charset="0"/>
                                </a:rPr>
                                <m:t>𝒑𝒓𝒊𝒏𝒕</m:t>
                              </m:r>
                              <m:r>
                                <a:rPr lang="en-US" sz="3200" b="1" i="1">
                                  <a:solidFill>
                                    <a:prstClr val="black"/>
                                  </a:solidFill>
                                  <a:latin typeface="Cambria Math" panose="02040503050406030204" pitchFamily="18" charset="0"/>
                                </a:rPr>
                                <m:t> </m:t>
                              </m:r>
                              <m:r>
                                <a:rPr lang="en-US" sz="3200" b="1" i="1">
                                  <a:solidFill>
                                    <a:prstClr val="black"/>
                                  </a:solidFill>
                                  <a:latin typeface="Cambria Math" panose="02040503050406030204" pitchFamily="18" charset="0"/>
                                </a:rPr>
                                <m:t>𝒘𝒊𝒅𝒕𝒉</m:t>
                              </m:r>
                            </m:den>
                          </m:f>
                        </m:e>
                      </m:box>
                    </m:oMath>
                  </m:oMathPara>
                </a14:m>
                <a:endParaRPr lang="en-US" sz="3200" b="1" dirty="0">
                  <a:solidFill>
                    <a:prstClr val="black"/>
                  </a:solidFill>
                  <a:latin typeface="+mn-lt"/>
                </a:endParaRP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Order your poster from Genigraphics and we will perform a free design review and advise you if we see anything that may be a concern for printing. We’ll even help tidy things up.</a:t>
                </a:r>
              </a:p>
              <a:p>
                <a:pPr lvl="0" defTabSz="4023067" fontAlgn="auto">
                  <a:spcBef>
                    <a:spcPts val="0"/>
                  </a:spcBef>
                  <a:spcAft>
                    <a:spcPts val="0"/>
                  </a:spcAft>
                </a:pPr>
                <a:endParaRPr lang="en-US" sz="3200" dirty="0">
                  <a:solidFill>
                    <a:prstClr val="black"/>
                  </a:solidFill>
                  <a:latin typeface="+mn-lt"/>
                </a:endParaRPr>
              </a:p>
              <a:p>
                <a:pPr lvl="0" defTabSz="4023067" fontAlgn="auto">
                  <a:spcBef>
                    <a:spcPts val="0"/>
                  </a:spcBef>
                  <a:spcAft>
                    <a:spcPts val="0"/>
                  </a:spcAft>
                </a:pPr>
                <a:r>
                  <a:rPr lang="en-US" sz="3200" dirty="0">
                    <a:solidFill>
                      <a:prstClr val="black"/>
                    </a:solidFill>
                    <a:latin typeface="+mn-lt"/>
                  </a:rPr>
                  <a:t>We have more history with PowerPoint® than any other printing company. In fact, we helped Microsoft® design the software and we created all of the original color themes, templates, and clip art galleries. We know how to make your printed poster look just like it does on screen. Other printing companies and copy centers will blindly convert your file to another format prior to printing. This can result in text shifting, symbols changing, and altered colors. We know the secrets to avoid those issues. So choose Genigraphics for the most accurate reproduction available.</a:t>
                </a:r>
              </a:p>
            </p:txBody>
          </p:sp>
        </mc:Choice>
        <mc:Fallback xmlns="">
          <p:sp>
            <p:nvSpPr>
              <p:cNvPr id="2320" name="Text Box 272"/>
              <p:cNvSpPr txBox="1">
                <a:spLocks noRot="1" noChangeAspect="1" noMove="1" noResize="1" noEditPoints="1" noAdjustHandles="1" noChangeArrowheads="1" noChangeShapeType="1" noTextEdit="1"/>
              </p:cNvSpPr>
              <p:nvPr/>
            </p:nvSpPr>
            <p:spPr bwMode="auto">
              <a:xfrm>
                <a:off x="9323388" y="6858000"/>
                <a:ext cx="9140825" cy="15176078"/>
              </a:xfrm>
              <a:prstGeom prst="rect">
                <a:avLst/>
              </a:prstGeom>
              <a:blipFill>
                <a:blip r:embed="rId5"/>
                <a:stretch>
                  <a:fillRect l="-667" r="-1533"/>
                </a:stretch>
              </a:blipFill>
              <a:ln>
                <a:noFill/>
              </a:ln>
              <a:effectLst/>
            </p:spPr>
            <p:txBody>
              <a:bodyPr/>
              <a:lstStyle/>
              <a:p>
                <a:r>
                  <a:rPr lang="en-US">
                    <a:noFill/>
                  </a:rPr>
                  <a:t> </a:t>
                </a:r>
              </a:p>
            </p:txBody>
          </p:sp>
        </mc:Fallback>
      </mc:AlternateContent>
      <p:sp>
        <p:nvSpPr>
          <p:cNvPr id="2321" name="Text Box 273"/>
          <p:cNvSpPr txBox="1">
            <a:spLocks noChangeArrowheads="1"/>
          </p:cNvSpPr>
          <p:nvPr/>
        </p:nvSpPr>
        <p:spPr bwMode="auto">
          <a:xfrm>
            <a:off x="30175200" y="36301680"/>
            <a:ext cx="9140825" cy="2400657"/>
          </a:xfrm>
          <a:prstGeom prst="rect">
            <a:avLst/>
          </a:prstGeom>
          <a:solidFill>
            <a:schemeClr val="bg1"/>
          </a:solidFill>
          <a:ln>
            <a:noFill/>
          </a:ln>
          <a:effectLst/>
        </p:spPr>
        <p:txBody>
          <a:bodyPr lIns="182880" tIns="182880" rIns="182880" bIns="182880">
            <a:spAutoFit/>
          </a:bodyPr>
          <a:lstStyle>
            <a:lvl1pPr marL="419100" indent="-419100" defTabSz="838200">
              <a:defRPr>
                <a:solidFill>
                  <a:schemeClr val="tx1"/>
                </a:solidFill>
                <a:latin typeface="Arial" pitchFamily="34" charset="0"/>
              </a:defRPr>
            </a:lvl1pPr>
            <a:lvl2pPr marL="890588" indent="-314325" defTabSz="838200">
              <a:defRPr>
                <a:solidFill>
                  <a:schemeClr val="tx1"/>
                </a:solidFill>
                <a:latin typeface="Arial" pitchFamily="34" charset="0"/>
              </a:defRPr>
            </a:lvl2pPr>
            <a:lvl3pPr marL="1309688" indent="-314325" defTabSz="838200">
              <a:defRPr>
                <a:solidFill>
                  <a:schemeClr val="tx1"/>
                </a:solidFill>
                <a:latin typeface="Arial" pitchFamily="34" charset="0"/>
              </a:defRPr>
            </a:lvl3pPr>
            <a:lvl4pPr marL="1728788" indent="-314325" defTabSz="838200">
              <a:defRPr>
                <a:solidFill>
                  <a:schemeClr val="tx1"/>
                </a:solidFill>
                <a:latin typeface="Arial" pitchFamily="34" charset="0"/>
              </a:defRPr>
            </a:lvl4pPr>
            <a:lvl5pPr marL="2147888" indent="-314325" defTabSz="838200">
              <a:defRPr>
                <a:solidFill>
                  <a:schemeClr val="tx1"/>
                </a:solidFill>
                <a:latin typeface="Arial" pitchFamily="34" charset="0"/>
              </a:defRPr>
            </a:lvl5pPr>
            <a:lvl6pPr marL="2605088" indent="-314325" defTabSz="838200" fontAlgn="base">
              <a:spcBef>
                <a:spcPct val="0"/>
              </a:spcBef>
              <a:spcAft>
                <a:spcPct val="0"/>
              </a:spcAft>
              <a:defRPr>
                <a:solidFill>
                  <a:schemeClr val="tx1"/>
                </a:solidFill>
                <a:latin typeface="Arial" pitchFamily="34" charset="0"/>
              </a:defRPr>
            </a:lvl6pPr>
            <a:lvl7pPr marL="3062288" indent="-314325" defTabSz="838200" fontAlgn="base">
              <a:spcBef>
                <a:spcPct val="0"/>
              </a:spcBef>
              <a:spcAft>
                <a:spcPct val="0"/>
              </a:spcAft>
              <a:defRPr>
                <a:solidFill>
                  <a:schemeClr val="tx1"/>
                </a:solidFill>
                <a:latin typeface="Arial" pitchFamily="34" charset="0"/>
              </a:defRPr>
            </a:lvl7pPr>
            <a:lvl8pPr marL="3519488" indent="-314325" defTabSz="838200" fontAlgn="base">
              <a:spcBef>
                <a:spcPct val="0"/>
              </a:spcBef>
              <a:spcAft>
                <a:spcPct val="0"/>
              </a:spcAft>
              <a:defRPr>
                <a:solidFill>
                  <a:schemeClr val="tx1"/>
                </a:solidFill>
                <a:latin typeface="Arial" pitchFamily="34" charset="0"/>
              </a:defRPr>
            </a:lvl8pPr>
            <a:lvl9pPr marL="3976688" indent="-314325" defTabSz="838200" fontAlgn="base">
              <a:spcBef>
                <a:spcPct val="0"/>
              </a:spcBef>
              <a:spcAft>
                <a:spcPct val="0"/>
              </a:spcAft>
              <a:defRPr>
                <a:solidFill>
                  <a:schemeClr val="tx1"/>
                </a:solidFill>
                <a:latin typeface="Arial" pitchFamily="34" charset="0"/>
              </a:defRPr>
            </a:lvl9pPr>
          </a:lstStyle>
          <a:p>
            <a:pPr>
              <a:spcAft>
                <a:spcPct val="50000"/>
              </a:spcAft>
              <a:buFontTx/>
              <a:buAutoNum type="arabicPeriod"/>
            </a:pPr>
            <a:r>
              <a:rPr lang="en-US" sz="2400" dirty="0">
                <a:latin typeface="+mn-lt"/>
              </a:rPr>
              <a:t>Click here to insert your References. Type it in or copy and paste from your Word document or other source.</a:t>
            </a:r>
          </a:p>
          <a:p>
            <a:pPr>
              <a:spcAft>
                <a:spcPct val="50000"/>
              </a:spcAft>
              <a:buFontTx/>
              <a:buAutoNum type="arabicPeriod"/>
            </a:pPr>
            <a:r>
              <a:rPr lang="en-US" sz="2400" dirty="0">
                <a:latin typeface="+mn-lt"/>
              </a:rPr>
              <a:t>Click on the border once to highlight and select a different font or font size that suits you. This text is in Calibri 24pt and is easily readable up to 3 feet away. </a:t>
            </a:r>
          </a:p>
        </p:txBody>
      </p:sp>
      <p:sp>
        <p:nvSpPr>
          <p:cNvPr id="2322" name="Text Box 274"/>
          <p:cNvSpPr txBox="1">
            <a:spLocks noChangeArrowheads="1"/>
          </p:cNvSpPr>
          <p:nvPr/>
        </p:nvSpPr>
        <p:spPr bwMode="auto">
          <a:xfrm>
            <a:off x="912813" y="36499800"/>
            <a:ext cx="6581775" cy="2573338"/>
          </a:xfrm>
          <a:prstGeom prst="rect">
            <a:avLst/>
          </a:prstGeom>
          <a:solidFill>
            <a:schemeClr val="accent1">
              <a:lumMod val="75000"/>
            </a:schemeClr>
          </a:solidFill>
          <a:ln>
            <a:noFill/>
          </a:ln>
          <a:effectLst/>
        </p:spPr>
        <p:txBody>
          <a:bodyPr lIns="182880" tIns="182880" rIns="182880" bIns="182880"/>
          <a:lstStyle>
            <a:lvl1pPr defTabSz="838200">
              <a:defRPr>
                <a:solidFill>
                  <a:schemeClr val="tx1"/>
                </a:solidFill>
                <a:latin typeface="Arial" pitchFamily="34" charset="0"/>
              </a:defRPr>
            </a:lvl1pPr>
            <a:lvl2pPr marL="419100" defTabSz="838200">
              <a:defRPr>
                <a:solidFill>
                  <a:schemeClr val="tx1"/>
                </a:solidFill>
                <a:latin typeface="Arial" pitchFamily="34" charset="0"/>
              </a:defRPr>
            </a:lvl2pPr>
            <a:lvl3pPr marL="838200" defTabSz="838200">
              <a:defRPr>
                <a:solidFill>
                  <a:schemeClr val="tx1"/>
                </a:solidFill>
                <a:latin typeface="Arial" pitchFamily="34" charset="0"/>
              </a:defRPr>
            </a:lvl3pPr>
            <a:lvl4pPr marL="1257300" defTabSz="838200">
              <a:defRPr>
                <a:solidFill>
                  <a:schemeClr val="tx1"/>
                </a:solidFill>
                <a:latin typeface="Arial" pitchFamily="34" charset="0"/>
              </a:defRPr>
            </a:lvl4pPr>
            <a:lvl5pPr marL="1676400" defTabSz="838200">
              <a:defRPr>
                <a:solidFill>
                  <a:schemeClr val="tx1"/>
                </a:solidFill>
                <a:latin typeface="Arial" pitchFamily="34" charset="0"/>
              </a:defRPr>
            </a:lvl5pPr>
            <a:lvl6pPr marL="2133600" defTabSz="838200" fontAlgn="base">
              <a:spcBef>
                <a:spcPct val="0"/>
              </a:spcBef>
              <a:spcAft>
                <a:spcPct val="0"/>
              </a:spcAft>
              <a:defRPr>
                <a:solidFill>
                  <a:schemeClr val="tx1"/>
                </a:solidFill>
                <a:latin typeface="Arial" pitchFamily="34" charset="0"/>
              </a:defRPr>
            </a:lvl6pPr>
            <a:lvl7pPr marL="2590800" defTabSz="838200" fontAlgn="base">
              <a:spcBef>
                <a:spcPct val="0"/>
              </a:spcBef>
              <a:spcAft>
                <a:spcPct val="0"/>
              </a:spcAft>
              <a:defRPr>
                <a:solidFill>
                  <a:schemeClr val="tx1"/>
                </a:solidFill>
                <a:latin typeface="Arial" pitchFamily="34" charset="0"/>
              </a:defRPr>
            </a:lvl7pPr>
            <a:lvl8pPr marL="3048000" defTabSz="838200" fontAlgn="base">
              <a:spcBef>
                <a:spcPct val="0"/>
              </a:spcBef>
              <a:spcAft>
                <a:spcPct val="0"/>
              </a:spcAft>
              <a:defRPr>
                <a:solidFill>
                  <a:schemeClr val="tx1"/>
                </a:solidFill>
                <a:latin typeface="Arial" pitchFamily="34" charset="0"/>
              </a:defRPr>
            </a:lvl8pPr>
            <a:lvl9pPr marL="3505200" defTabSz="838200" fontAlgn="base">
              <a:spcBef>
                <a:spcPct val="0"/>
              </a:spcBef>
              <a:spcAft>
                <a:spcPct val="0"/>
              </a:spcAft>
              <a:defRPr>
                <a:solidFill>
                  <a:schemeClr val="tx1"/>
                </a:solidFill>
                <a:latin typeface="Arial" pitchFamily="34" charset="0"/>
              </a:defRPr>
            </a:lvl9pPr>
          </a:lstStyle>
          <a:p>
            <a:r>
              <a:rPr lang="en-US" sz="2800" dirty="0">
                <a:solidFill>
                  <a:schemeClr val="bg1"/>
                </a:solidFill>
                <a:latin typeface="+mn-lt"/>
              </a:rPr>
              <a:t>[name]</a:t>
            </a:r>
          </a:p>
          <a:p>
            <a:r>
              <a:rPr lang="en-US" sz="2800" dirty="0">
                <a:solidFill>
                  <a:schemeClr val="bg1"/>
                </a:solidFill>
                <a:latin typeface="+mn-lt"/>
              </a:rPr>
              <a:t>[organization]</a:t>
            </a:r>
          </a:p>
          <a:p>
            <a:r>
              <a:rPr lang="en-US" sz="2800" dirty="0">
                <a:solidFill>
                  <a:schemeClr val="bg1"/>
                </a:solidFill>
                <a:latin typeface="+mn-lt"/>
              </a:rPr>
              <a:t>[address]</a:t>
            </a:r>
          </a:p>
          <a:p>
            <a:r>
              <a:rPr lang="en-US" sz="2800" dirty="0">
                <a:solidFill>
                  <a:schemeClr val="bg1"/>
                </a:solidFill>
                <a:latin typeface="+mn-lt"/>
              </a:rPr>
              <a:t>[email]</a:t>
            </a:r>
          </a:p>
          <a:p>
            <a:r>
              <a:rPr lang="en-US" sz="2800" dirty="0">
                <a:solidFill>
                  <a:schemeClr val="bg1"/>
                </a:solidFill>
                <a:latin typeface="+mn-lt"/>
              </a:rPr>
              <a:t>[phone]</a:t>
            </a:r>
          </a:p>
        </p:txBody>
      </p:sp>
      <p:graphicFrame>
        <p:nvGraphicFramePr>
          <p:cNvPr id="29" name="Content Placeholder 114" descr="Sample table with 4 columns, 7 rows." title="Sample Table"/>
          <p:cNvGraphicFramePr>
            <a:graphicFrameLocks/>
          </p:cNvGraphicFramePr>
          <p:nvPr>
            <p:extLst>
              <p:ext uri="{D42A27DB-BD31-4B8C-83A1-F6EECF244321}">
                <p14:modId xmlns:p14="http://schemas.microsoft.com/office/powerpoint/2010/main" val="3981511614"/>
              </p:ext>
            </p:extLst>
          </p:nvPr>
        </p:nvGraphicFramePr>
        <p:xfrm>
          <a:off x="19385280" y="19640260"/>
          <a:ext cx="9875520" cy="7715540"/>
        </p:xfrm>
        <a:graphic>
          <a:graphicData uri="http://schemas.openxmlformats.org/drawingml/2006/table">
            <a:tbl>
              <a:tblPr firstRow="1" bandRow="1">
                <a:tableStyleId>{B301B821-A1FF-4177-AEE7-76D212191A09}</a:tableStyleId>
              </a:tblPr>
              <a:tblGrid>
                <a:gridCol w="246888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gridCol w="2468880">
                  <a:extLst>
                    <a:ext uri="{9D8B030D-6E8A-4147-A177-3AD203B41FA5}">
                      <a16:colId xmlns:a16="http://schemas.microsoft.com/office/drawing/2014/main" val="20003"/>
                    </a:ext>
                  </a:extLst>
                </a:gridCol>
              </a:tblGrid>
              <a:tr h="1102220">
                <a:tc>
                  <a:txBody>
                    <a:bodyPr/>
                    <a:lstStyle/>
                    <a:p>
                      <a:endParaRPr lang="en-US" sz="3200" dirty="0"/>
                    </a:p>
                  </a:txBody>
                  <a:tcPr marL="111760" marR="111760" marT="41910" marB="41910" anchor="ctr"/>
                </a:tc>
                <a:tc>
                  <a:txBody>
                    <a:bodyPr/>
                    <a:lstStyle/>
                    <a:p>
                      <a:pPr algn="ctr"/>
                      <a:r>
                        <a:rPr lang="en-US" sz="3200" dirty="0"/>
                        <a:t>Heading</a:t>
                      </a:r>
                    </a:p>
                  </a:txBody>
                  <a:tcPr marL="111760" marR="111760" marT="41910" marB="41910" anchor="ctr"/>
                </a:tc>
                <a:tc>
                  <a:txBody>
                    <a:bodyPr/>
                    <a:lstStyle/>
                    <a:p>
                      <a:pPr algn="ctr"/>
                      <a:r>
                        <a:rPr lang="en-US" sz="3200" dirty="0"/>
                        <a:t>Heading</a:t>
                      </a:r>
                    </a:p>
                  </a:txBody>
                  <a:tcPr marL="111760" marR="111760" marT="41910" marB="41910" anchor="ctr"/>
                </a:tc>
                <a:tc>
                  <a:txBody>
                    <a:bodyPr/>
                    <a:lstStyle/>
                    <a:p>
                      <a:pPr algn="ctr"/>
                      <a:r>
                        <a:rPr lang="en-US" sz="3200" dirty="0"/>
                        <a:t>Heading</a:t>
                      </a:r>
                    </a:p>
                  </a:txBody>
                  <a:tcPr marL="111760" marR="111760" marT="41910" marB="41910" anchor="ctr"/>
                </a:tc>
                <a:extLst>
                  <a:ext uri="{0D108BD9-81ED-4DB2-BD59-A6C34878D82A}">
                    <a16:rowId xmlns:a16="http://schemas.microsoft.com/office/drawing/2014/main" val="10000"/>
                  </a:ext>
                </a:extLst>
              </a:tr>
              <a:tr h="1102220">
                <a:tc>
                  <a:txBody>
                    <a:bodyPr/>
                    <a:lstStyle/>
                    <a:p>
                      <a:r>
                        <a:rPr lang="en-US" sz="3200" dirty="0"/>
                        <a:t>Item</a:t>
                      </a:r>
                    </a:p>
                  </a:txBody>
                  <a:tcPr marL="111760" marR="111760" marT="41910" marB="41910" anchor="ctr"/>
                </a:tc>
                <a:tc>
                  <a:txBody>
                    <a:bodyPr/>
                    <a:lstStyle/>
                    <a:p>
                      <a:pPr algn="ctr"/>
                      <a:r>
                        <a:rPr lang="en-US" sz="3200" dirty="0"/>
                        <a:t>800</a:t>
                      </a:r>
                    </a:p>
                  </a:txBody>
                  <a:tcPr marL="111760" marR="111760" marT="41910" marB="41910" anchor="ctr"/>
                </a:tc>
                <a:tc>
                  <a:txBody>
                    <a:bodyPr/>
                    <a:lstStyle/>
                    <a:p>
                      <a:pPr algn="ctr"/>
                      <a:r>
                        <a:rPr lang="en-US" sz="3200" dirty="0"/>
                        <a:t>790</a:t>
                      </a:r>
                    </a:p>
                  </a:txBody>
                  <a:tcPr marL="111760" marR="111760" marT="41910" marB="41910" anchor="ctr"/>
                </a:tc>
                <a:tc>
                  <a:txBody>
                    <a:bodyPr/>
                    <a:lstStyle/>
                    <a:p>
                      <a:pPr algn="ctr"/>
                      <a:r>
                        <a:rPr lang="en-US" sz="3200" dirty="0"/>
                        <a:t>4001</a:t>
                      </a:r>
                    </a:p>
                  </a:txBody>
                  <a:tcPr marL="111760" marR="111760" marT="41910" marB="41910" anchor="ctr"/>
                </a:tc>
                <a:extLst>
                  <a:ext uri="{0D108BD9-81ED-4DB2-BD59-A6C34878D82A}">
                    <a16:rowId xmlns:a16="http://schemas.microsoft.com/office/drawing/2014/main" val="10001"/>
                  </a:ext>
                </a:extLst>
              </a:tr>
              <a:tr h="1102220">
                <a:tc>
                  <a:txBody>
                    <a:bodyPr/>
                    <a:lstStyle/>
                    <a:p>
                      <a:r>
                        <a:rPr lang="en-US" sz="3200" dirty="0"/>
                        <a:t>Item</a:t>
                      </a:r>
                    </a:p>
                  </a:txBody>
                  <a:tcPr marL="111760" marR="111760" marT="41910" marB="41910" anchor="ctr"/>
                </a:tc>
                <a:tc>
                  <a:txBody>
                    <a:bodyPr/>
                    <a:lstStyle/>
                    <a:p>
                      <a:pPr algn="ctr"/>
                      <a:r>
                        <a:rPr lang="en-US" sz="3200" dirty="0"/>
                        <a:t>356</a:t>
                      </a:r>
                    </a:p>
                  </a:txBody>
                  <a:tcPr marL="111760" marR="111760" marT="41910" marB="41910" anchor="ctr"/>
                </a:tc>
                <a:tc>
                  <a:txBody>
                    <a:bodyPr/>
                    <a:lstStyle/>
                    <a:p>
                      <a:pPr algn="ctr"/>
                      <a:r>
                        <a:rPr lang="en-US" sz="3200" dirty="0"/>
                        <a:t>856</a:t>
                      </a:r>
                    </a:p>
                  </a:txBody>
                  <a:tcPr marL="111760" marR="111760" marT="41910" marB="41910" anchor="ctr"/>
                </a:tc>
                <a:tc>
                  <a:txBody>
                    <a:bodyPr/>
                    <a:lstStyle/>
                    <a:p>
                      <a:pPr algn="ctr"/>
                      <a:r>
                        <a:rPr lang="en-US" sz="3200" dirty="0"/>
                        <a:t>290</a:t>
                      </a:r>
                    </a:p>
                  </a:txBody>
                  <a:tcPr marL="111760" marR="111760" marT="41910" marB="41910" anchor="ctr"/>
                </a:tc>
                <a:extLst>
                  <a:ext uri="{0D108BD9-81ED-4DB2-BD59-A6C34878D82A}">
                    <a16:rowId xmlns:a16="http://schemas.microsoft.com/office/drawing/2014/main" val="10002"/>
                  </a:ext>
                </a:extLst>
              </a:tr>
              <a:tr h="1102220">
                <a:tc>
                  <a:txBody>
                    <a:bodyPr/>
                    <a:lstStyle/>
                    <a:p>
                      <a:r>
                        <a:rPr lang="en-US" sz="3200" dirty="0"/>
                        <a:t>Item</a:t>
                      </a:r>
                    </a:p>
                  </a:txBody>
                  <a:tcPr marL="111760" marR="111760" marT="41910" marB="41910" anchor="ctr"/>
                </a:tc>
                <a:tc>
                  <a:txBody>
                    <a:bodyPr/>
                    <a:lstStyle/>
                    <a:p>
                      <a:pPr algn="ctr"/>
                      <a:r>
                        <a:rPr lang="en-US" sz="3200" dirty="0"/>
                        <a:t>228</a:t>
                      </a:r>
                    </a:p>
                  </a:txBody>
                  <a:tcPr marL="111760" marR="111760" marT="41910" marB="41910" anchor="ctr"/>
                </a:tc>
                <a:tc>
                  <a:txBody>
                    <a:bodyPr/>
                    <a:lstStyle/>
                    <a:p>
                      <a:pPr algn="ctr"/>
                      <a:r>
                        <a:rPr lang="en-US" sz="3200" dirty="0"/>
                        <a:t>134</a:t>
                      </a:r>
                    </a:p>
                  </a:txBody>
                  <a:tcPr marL="111760" marR="111760" marT="41910" marB="41910" anchor="ctr"/>
                </a:tc>
                <a:tc>
                  <a:txBody>
                    <a:bodyPr/>
                    <a:lstStyle/>
                    <a:p>
                      <a:pPr algn="ctr"/>
                      <a:r>
                        <a:rPr lang="en-US" sz="3200" dirty="0"/>
                        <a:t>238</a:t>
                      </a:r>
                    </a:p>
                  </a:txBody>
                  <a:tcPr marL="111760" marR="111760" marT="41910" marB="41910" anchor="ctr"/>
                </a:tc>
                <a:extLst>
                  <a:ext uri="{0D108BD9-81ED-4DB2-BD59-A6C34878D82A}">
                    <a16:rowId xmlns:a16="http://schemas.microsoft.com/office/drawing/2014/main" val="10003"/>
                  </a:ext>
                </a:extLst>
              </a:tr>
              <a:tr h="1102220">
                <a:tc>
                  <a:txBody>
                    <a:bodyPr/>
                    <a:lstStyle/>
                    <a:p>
                      <a:r>
                        <a:rPr lang="en-US" sz="3200" dirty="0"/>
                        <a:t>Item</a:t>
                      </a:r>
                    </a:p>
                  </a:txBody>
                  <a:tcPr marL="111760" marR="111760" marT="41910" marB="41910" anchor="ctr"/>
                </a:tc>
                <a:tc>
                  <a:txBody>
                    <a:bodyPr/>
                    <a:lstStyle/>
                    <a:p>
                      <a:pPr algn="ctr"/>
                      <a:r>
                        <a:rPr lang="en-US" sz="3200" dirty="0"/>
                        <a:t>954</a:t>
                      </a:r>
                    </a:p>
                  </a:txBody>
                  <a:tcPr marL="111760" marR="111760" marT="41910" marB="41910" anchor="ctr"/>
                </a:tc>
                <a:tc>
                  <a:txBody>
                    <a:bodyPr/>
                    <a:lstStyle/>
                    <a:p>
                      <a:pPr algn="ctr"/>
                      <a:r>
                        <a:rPr lang="en-US" sz="3200" dirty="0"/>
                        <a:t>875</a:t>
                      </a:r>
                    </a:p>
                  </a:txBody>
                  <a:tcPr marL="111760" marR="111760" marT="41910" marB="41910" anchor="ctr"/>
                </a:tc>
                <a:tc>
                  <a:txBody>
                    <a:bodyPr/>
                    <a:lstStyle/>
                    <a:p>
                      <a:pPr algn="ctr"/>
                      <a:r>
                        <a:rPr lang="en-US" sz="3200" dirty="0"/>
                        <a:t>976</a:t>
                      </a:r>
                    </a:p>
                  </a:txBody>
                  <a:tcPr marL="111760" marR="111760" marT="41910" marB="41910" anchor="ctr"/>
                </a:tc>
                <a:extLst>
                  <a:ext uri="{0D108BD9-81ED-4DB2-BD59-A6C34878D82A}">
                    <a16:rowId xmlns:a16="http://schemas.microsoft.com/office/drawing/2014/main" val="10004"/>
                  </a:ext>
                </a:extLst>
              </a:tr>
              <a:tr h="1102220">
                <a:tc>
                  <a:txBody>
                    <a:bodyPr/>
                    <a:lstStyle/>
                    <a:p>
                      <a:r>
                        <a:rPr lang="en-US" sz="3200" dirty="0"/>
                        <a:t>Item</a:t>
                      </a:r>
                    </a:p>
                  </a:txBody>
                  <a:tcPr marL="111760" marR="111760" marT="41910" marB="41910" anchor="ctr"/>
                </a:tc>
                <a:tc>
                  <a:txBody>
                    <a:bodyPr/>
                    <a:lstStyle/>
                    <a:p>
                      <a:pPr algn="ctr"/>
                      <a:r>
                        <a:rPr lang="en-US" sz="3200" dirty="0"/>
                        <a:t>324</a:t>
                      </a:r>
                    </a:p>
                  </a:txBody>
                  <a:tcPr marL="111760" marR="111760" marT="41910" marB="41910" anchor="ctr"/>
                </a:tc>
                <a:tc>
                  <a:txBody>
                    <a:bodyPr/>
                    <a:lstStyle/>
                    <a:p>
                      <a:pPr algn="ctr"/>
                      <a:r>
                        <a:rPr lang="en-US" sz="3200" dirty="0"/>
                        <a:t>325</a:t>
                      </a:r>
                    </a:p>
                  </a:txBody>
                  <a:tcPr marL="111760" marR="111760" marT="41910" marB="41910" anchor="ctr"/>
                </a:tc>
                <a:tc>
                  <a:txBody>
                    <a:bodyPr/>
                    <a:lstStyle/>
                    <a:p>
                      <a:pPr algn="ctr"/>
                      <a:r>
                        <a:rPr lang="en-US" sz="3200" dirty="0"/>
                        <a:t>301</a:t>
                      </a:r>
                    </a:p>
                  </a:txBody>
                  <a:tcPr marL="111760" marR="111760" marT="41910" marB="41910" anchor="ctr"/>
                </a:tc>
                <a:extLst>
                  <a:ext uri="{0D108BD9-81ED-4DB2-BD59-A6C34878D82A}">
                    <a16:rowId xmlns:a16="http://schemas.microsoft.com/office/drawing/2014/main" val="10005"/>
                  </a:ext>
                </a:extLst>
              </a:tr>
              <a:tr h="1102220">
                <a:tc>
                  <a:txBody>
                    <a:bodyPr/>
                    <a:lstStyle/>
                    <a:p>
                      <a:r>
                        <a:rPr lang="en-US" sz="3200" b="1" dirty="0"/>
                        <a:t>Total</a:t>
                      </a:r>
                    </a:p>
                  </a:txBody>
                  <a:tcPr marL="111760" marR="111760" marT="41910" marB="41910" anchor="ctr"/>
                </a:tc>
                <a:tc>
                  <a:txBody>
                    <a:bodyPr/>
                    <a:lstStyle/>
                    <a:p>
                      <a:pPr algn="ctr"/>
                      <a:r>
                        <a:rPr lang="en-US" sz="3200" b="1" dirty="0"/>
                        <a:t>199</a:t>
                      </a:r>
                    </a:p>
                  </a:txBody>
                  <a:tcPr marL="111760" marR="111760" marT="41910" marB="41910" anchor="ctr"/>
                </a:tc>
                <a:tc>
                  <a:txBody>
                    <a:bodyPr/>
                    <a:lstStyle/>
                    <a:p>
                      <a:pPr algn="ctr"/>
                      <a:r>
                        <a:rPr lang="en-US" sz="3200" b="1" dirty="0"/>
                        <a:t>137</a:t>
                      </a:r>
                    </a:p>
                  </a:txBody>
                  <a:tcPr marL="111760" marR="111760" marT="41910" marB="41910" anchor="ctr"/>
                </a:tc>
                <a:tc>
                  <a:txBody>
                    <a:bodyPr/>
                    <a:lstStyle/>
                    <a:p>
                      <a:pPr algn="ctr"/>
                      <a:r>
                        <a:rPr lang="en-US" sz="3200" b="1" dirty="0"/>
                        <a:t>186</a:t>
                      </a:r>
                    </a:p>
                  </a:txBody>
                  <a:tcPr marL="111760" marR="111760" marT="41910" marB="41910" anchor="ct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8831" y="18511897"/>
            <a:ext cx="4974512" cy="5486400"/>
          </a:xfrm>
          <a:prstGeom prst="rect">
            <a:avLst/>
          </a:prstGeom>
          <a:ln>
            <a:solidFill>
              <a:schemeClr val="tx2">
                <a:lumMod val="50000"/>
              </a:schemeClr>
            </a:solidFill>
          </a:ln>
        </p:spPr>
      </p:pic>
      <p:grpSp>
        <p:nvGrpSpPr>
          <p:cNvPr id="4" name="Group 3">
            <a:extLst>
              <a:ext uri="{FF2B5EF4-FFF2-40B4-BE49-F238E27FC236}">
                <a16:creationId xmlns:a16="http://schemas.microsoft.com/office/drawing/2014/main" id="{061B9B5B-D60A-4735-9588-98844FC6808D}"/>
              </a:ext>
            </a:extLst>
          </p:cNvPr>
          <p:cNvGrpSpPr/>
          <p:nvPr/>
        </p:nvGrpSpPr>
        <p:grpSpPr>
          <a:xfrm>
            <a:off x="19385280" y="29391126"/>
            <a:ext cx="9875520" cy="9311211"/>
            <a:chOff x="19385280" y="28776277"/>
            <a:chExt cx="9875520" cy="9311211"/>
          </a:xfrm>
        </p:grpSpPr>
        <p:sp>
          <p:nvSpPr>
            <p:cNvPr id="2288" name="Text Box 240"/>
            <p:cNvSpPr txBox="1">
              <a:spLocks noChangeArrowheads="1"/>
            </p:cNvSpPr>
            <p:nvPr/>
          </p:nvSpPr>
          <p:spPr bwMode="auto">
            <a:xfrm>
              <a:off x="19385280" y="37633524"/>
              <a:ext cx="3569491" cy="45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814" tIns="41907" rIns="83814" bIns="4190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r>
                <a:rPr lang="en-US" sz="2400" b="1" dirty="0">
                  <a:solidFill>
                    <a:schemeClr val="accent1">
                      <a:lumMod val="50000"/>
                    </a:schemeClr>
                  </a:solidFill>
                  <a:latin typeface="Calibri" pitchFamily="34" charset="0"/>
                </a:rPr>
                <a:t>Chart 1.</a:t>
              </a:r>
              <a:r>
                <a:rPr lang="en-US" sz="2400" dirty="0">
                  <a:solidFill>
                    <a:schemeClr val="accent1">
                      <a:lumMod val="50000"/>
                    </a:schemeClr>
                  </a:solidFill>
                  <a:latin typeface="Calibri" pitchFamily="34" charset="0"/>
                </a:rPr>
                <a:t> Label in 24pt Arial.</a:t>
              </a:r>
            </a:p>
          </p:txBody>
        </p:sp>
        <p:graphicFrame>
          <p:nvGraphicFramePr>
            <p:cNvPr id="5" name="Chart 4">
              <a:extLst>
                <a:ext uri="{FF2B5EF4-FFF2-40B4-BE49-F238E27FC236}">
                  <a16:creationId xmlns:a16="http://schemas.microsoft.com/office/drawing/2014/main" id="{1452C764-54F7-4A7C-8EAD-47D9711EB31E}"/>
                </a:ext>
              </a:extLst>
            </p:cNvPr>
            <p:cNvGraphicFramePr/>
            <p:nvPr>
              <p:extLst>
                <p:ext uri="{D42A27DB-BD31-4B8C-83A1-F6EECF244321}">
                  <p14:modId xmlns:p14="http://schemas.microsoft.com/office/powerpoint/2010/main" val="4075185193"/>
                </p:ext>
              </p:extLst>
            </p:nvPr>
          </p:nvGraphicFramePr>
          <p:xfrm>
            <a:off x="19385280" y="28776277"/>
            <a:ext cx="9875520" cy="8740854"/>
          </p:xfrm>
          <a:graphic>
            <a:graphicData uri="http://schemas.openxmlformats.org/drawingml/2006/chart">
              <c:chart xmlns:c="http://schemas.openxmlformats.org/drawingml/2006/chart" xmlns:r="http://schemas.openxmlformats.org/officeDocument/2006/relationships" r:id="rId7"/>
            </a:graphicData>
          </a:graphic>
        </p:graphicFrame>
      </p:grpSp>
      <p:pic>
        <p:nvPicPr>
          <p:cNvPr id="9" name="Picture 8" descr="A logo for a meeting&#10;&#10;AI-generated content may be incorrect.">
            <a:extLst>
              <a:ext uri="{FF2B5EF4-FFF2-40B4-BE49-F238E27FC236}">
                <a16:creationId xmlns:a16="http://schemas.microsoft.com/office/drawing/2014/main" id="{24E45870-E388-B1B8-3E69-5337971D43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4600" y="383063"/>
            <a:ext cx="3434773" cy="46747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3876</TotalTime>
  <Words>1186</Words>
  <Application>Microsoft Macintosh PowerPoint</Application>
  <PresentationFormat>Custom</PresentationFormat>
  <Paragraphs>97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44x44</dc:title>
  <dc:creator>Genigraphics 800.790.4001</dc:creator>
  <dc:description>To order poster prints visit us at www.genigraphics.com</dc:description>
  <cp:lastModifiedBy>Abby Pardes</cp:lastModifiedBy>
  <cp:revision>54</cp:revision>
  <dcterms:created xsi:type="dcterms:W3CDTF">2008-05-03T03:01:56Z</dcterms:created>
  <dcterms:modified xsi:type="dcterms:W3CDTF">2025-03-24T13:17:01Z</dcterms:modified>
</cp:coreProperties>
</file>